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0.84640000000000004</c:v>
                </c:pt>
                <c:pt idx="1">
                  <c:v>0.84821000000000002</c:v>
                </c:pt>
                <c:pt idx="2">
                  <c:v>0.90178499999999995</c:v>
                </c:pt>
                <c:pt idx="3">
                  <c:v>0.84821000000000002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AF-40E0-A4FD-4588C5E6AE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0.83330000000000004</c:v>
                </c:pt>
                <c:pt idx="1">
                  <c:v>0.83330000000000004</c:v>
                </c:pt>
                <c:pt idx="2">
                  <c:v>0.83330000000000004</c:v>
                </c:pt>
                <c:pt idx="3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AF-40E0-A4FD-4588C5E6AE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1812232"/>
        <c:axId val="391813872"/>
      </c:barChart>
      <c:catAx>
        <c:axId val="39181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813872"/>
        <c:crosses val="autoZero"/>
        <c:auto val="1"/>
        <c:lblAlgn val="ctr"/>
        <c:lblOffset val="100"/>
        <c:noMultiLvlLbl val="0"/>
      </c:catAx>
      <c:valAx>
        <c:axId val="39181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81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B5067-50BB-4166-87DE-C4873FA89C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49F5725-6AA8-465A-ABFE-1D2B44127281}">
      <dgm:prSet phldrT="[Text]"/>
      <dgm:spPr/>
      <dgm:t>
        <a:bodyPr/>
        <a:lstStyle/>
        <a:p>
          <a:r>
            <a:rPr lang="en-US" dirty="0"/>
            <a:t>Request data via API </a:t>
          </a:r>
          <a:r>
            <a:rPr lang="en-US" dirty="0" err="1"/>
            <a:t>url</a:t>
          </a:r>
          <a:endParaRPr lang="en-US" dirty="0"/>
        </a:p>
      </dgm:t>
    </dgm:pt>
    <dgm:pt modelId="{B85F8669-A30E-49C7-919C-4CA39C254819}" type="parTrans" cxnId="{C29FB944-0C29-49A8-AF0C-FCEB7A77F847}">
      <dgm:prSet/>
      <dgm:spPr/>
      <dgm:t>
        <a:bodyPr/>
        <a:lstStyle/>
        <a:p>
          <a:endParaRPr lang="en-US"/>
        </a:p>
      </dgm:t>
    </dgm:pt>
    <dgm:pt modelId="{91B08095-697E-461C-AC7A-D3FCC41998AD}" type="sibTrans" cxnId="{C29FB944-0C29-49A8-AF0C-FCEB7A77F847}">
      <dgm:prSet/>
      <dgm:spPr/>
      <dgm:t>
        <a:bodyPr/>
        <a:lstStyle/>
        <a:p>
          <a:endParaRPr lang="en-US"/>
        </a:p>
      </dgm:t>
    </dgm:pt>
    <dgm:pt modelId="{70D111A2-8CBE-4B6D-8E57-C32C663A3805}">
      <dgm:prSet phldrT="[Text]"/>
      <dgm:spPr/>
      <dgm:t>
        <a:bodyPr/>
        <a:lstStyle/>
        <a:p>
          <a:r>
            <a:rPr lang="en-US" dirty="0"/>
            <a:t>Clean data</a:t>
          </a:r>
        </a:p>
      </dgm:t>
    </dgm:pt>
    <dgm:pt modelId="{9D3303AC-F1E2-4F3C-A5EB-7CCC8CE914B6}" type="parTrans" cxnId="{5076E44F-068E-4EA3-92F3-65B00A829E04}">
      <dgm:prSet/>
      <dgm:spPr/>
      <dgm:t>
        <a:bodyPr/>
        <a:lstStyle/>
        <a:p>
          <a:endParaRPr lang="en-US"/>
        </a:p>
      </dgm:t>
    </dgm:pt>
    <dgm:pt modelId="{73FA8A49-47E2-4A7E-903C-FEC8D1A853C4}" type="sibTrans" cxnId="{5076E44F-068E-4EA3-92F3-65B00A829E04}">
      <dgm:prSet/>
      <dgm:spPr/>
      <dgm:t>
        <a:bodyPr/>
        <a:lstStyle/>
        <a:p>
          <a:endParaRPr lang="en-US"/>
        </a:p>
      </dgm:t>
    </dgm:pt>
    <dgm:pt modelId="{86DA8917-69AC-44AA-96D4-02DBF455A0BC}">
      <dgm:prSet phldrT="[Text]"/>
      <dgm:spPr/>
      <dgm:t>
        <a:bodyPr/>
        <a:lstStyle/>
        <a:p>
          <a:r>
            <a:rPr lang="en-US" dirty="0"/>
            <a:t>Convert </a:t>
          </a:r>
          <a:r>
            <a:rPr lang="en-US" dirty="0" err="1"/>
            <a:t>json</a:t>
          </a:r>
          <a:r>
            <a:rPr lang="en-US" dirty="0"/>
            <a:t> results to data frame</a:t>
          </a:r>
        </a:p>
      </dgm:t>
    </dgm:pt>
    <dgm:pt modelId="{9394DD4F-FEE0-4B9E-B94C-22F7BD62E3D9}" type="parTrans" cxnId="{D26ACBF4-07ED-4CC3-9C6B-008269EA7D98}">
      <dgm:prSet/>
      <dgm:spPr/>
      <dgm:t>
        <a:bodyPr/>
        <a:lstStyle/>
        <a:p>
          <a:endParaRPr lang="en-US"/>
        </a:p>
      </dgm:t>
    </dgm:pt>
    <dgm:pt modelId="{06C680C3-D176-471A-BA48-0B6CF449CA4D}" type="sibTrans" cxnId="{D26ACBF4-07ED-4CC3-9C6B-008269EA7D98}">
      <dgm:prSet/>
      <dgm:spPr/>
      <dgm:t>
        <a:bodyPr/>
        <a:lstStyle/>
        <a:p>
          <a:endParaRPr lang="en-US"/>
        </a:p>
      </dgm:t>
    </dgm:pt>
    <dgm:pt modelId="{A2315F33-FF00-4F58-B581-FA5514F74688}" type="pres">
      <dgm:prSet presAssocID="{E6EB5067-50BB-4166-87DE-C4873FA89CF8}" presName="linearFlow" presStyleCnt="0">
        <dgm:presLayoutVars>
          <dgm:resizeHandles val="exact"/>
        </dgm:presLayoutVars>
      </dgm:prSet>
      <dgm:spPr/>
    </dgm:pt>
    <dgm:pt modelId="{D7D85E49-34DA-46B0-8D66-8CF6B64F79A7}" type="pres">
      <dgm:prSet presAssocID="{449F5725-6AA8-465A-ABFE-1D2B44127281}" presName="node" presStyleLbl="node1" presStyleIdx="0" presStyleCnt="3" custLinFactX="16667" custLinFactNeighborX="100000" custLinFactNeighborY="85772">
        <dgm:presLayoutVars>
          <dgm:bulletEnabled val="1"/>
        </dgm:presLayoutVars>
      </dgm:prSet>
      <dgm:spPr/>
    </dgm:pt>
    <dgm:pt modelId="{B8B14444-79A6-45DF-9ED8-6F536C9F9A37}" type="pres">
      <dgm:prSet presAssocID="{91B08095-697E-461C-AC7A-D3FCC41998AD}" presName="sibTrans" presStyleLbl="sibTrans2D1" presStyleIdx="0" presStyleCnt="2"/>
      <dgm:spPr/>
    </dgm:pt>
    <dgm:pt modelId="{78019809-1A89-4CB9-A6E1-FA27390CAFC9}" type="pres">
      <dgm:prSet presAssocID="{91B08095-697E-461C-AC7A-D3FCC41998AD}" presName="connectorText" presStyleLbl="sibTrans2D1" presStyleIdx="0" presStyleCnt="2"/>
      <dgm:spPr/>
    </dgm:pt>
    <dgm:pt modelId="{2EA07067-C4D9-4E9D-ABBD-5ADA9C93A8B3}" type="pres">
      <dgm:prSet presAssocID="{86DA8917-69AC-44AA-96D4-02DBF455A0BC}" presName="node" presStyleLbl="node1" presStyleIdx="1" presStyleCnt="3" custLinFactX="16667" custLinFactNeighborX="100000" custLinFactNeighborY="53089">
        <dgm:presLayoutVars>
          <dgm:bulletEnabled val="1"/>
        </dgm:presLayoutVars>
      </dgm:prSet>
      <dgm:spPr/>
    </dgm:pt>
    <dgm:pt modelId="{DC79294B-3026-4B96-985A-12A879229131}" type="pres">
      <dgm:prSet presAssocID="{06C680C3-D176-471A-BA48-0B6CF449CA4D}" presName="sibTrans" presStyleLbl="sibTrans2D1" presStyleIdx="1" presStyleCnt="2"/>
      <dgm:spPr/>
    </dgm:pt>
    <dgm:pt modelId="{8EEE7133-09D1-4DB6-B14B-9977FC0C5121}" type="pres">
      <dgm:prSet presAssocID="{06C680C3-D176-471A-BA48-0B6CF449CA4D}" presName="connectorText" presStyleLbl="sibTrans2D1" presStyleIdx="1" presStyleCnt="2"/>
      <dgm:spPr/>
    </dgm:pt>
    <dgm:pt modelId="{47D74C2B-6BFD-4A61-9FC4-31E96E101FB1}" type="pres">
      <dgm:prSet presAssocID="{70D111A2-8CBE-4B6D-8E57-C32C663A3805}" presName="node" presStyleLbl="node1" presStyleIdx="2" presStyleCnt="3" custLinFactX="16667" custLinFactNeighborX="100000" custLinFactNeighborY="0">
        <dgm:presLayoutVars>
          <dgm:bulletEnabled val="1"/>
        </dgm:presLayoutVars>
      </dgm:prSet>
      <dgm:spPr/>
    </dgm:pt>
  </dgm:ptLst>
  <dgm:cxnLst>
    <dgm:cxn modelId="{150D8608-4F5A-4938-AFD5-A00A0BC3E9B4}" type="presOf" srcId="{91B08095-697E-461C-AC7A-D3FCC41998AD}" destId="{B8B14444-79A6-45DF-9ED8-6F536C9F9A37}" srcOrd="0" destOrd="0" presId="urn:microsoft.com/office/officeart/2005/8/layout/process2"/>
    <dgm:cxn modelId="{FC834721-334A-46B3-B047-3F8EEA01DB1C}" type="presOf" srcId="{E6EB5067-50BB-4166-87DE-C4873FA89CF8}" destId="{A2315F33-FF00-4F58-B581-FA5514F74688}" srcOrd="0" destOrd="0" presId="urn:microsoft.com/office/officeart/2005/8/layout/process2"/>
    <dgm:cxn modelId="{03C62B3B-4F9F-4FFF-BAA6-59F9C6CCFE79}" type="presOf" srcId="{86DA8917-69AC-44AA-96D4-02DBF455A0BC}" destId="{2EA07067-C4D9-4E9D-ABBD-5ADA9C93A8B3}" srcOrd="0" destOrd="0" presId="urn:microsoft.com/office/officeart/2005/8/layout/process2"/>
    <dgm:cxn modelId="{C29FB944-0C29-49A8-AF0C-FCEB7A77F847}" srcId="{E6EB5067-50BB-4166-87DE-C4873FA89CF8}" destId="{449F5725-6AA8-465A-ABFE-1D2B44127281}" srcOrd="0" destOrd="0" parTransId="{B85F8669-A30E-49C7-919C-4CA39C254819}" sibTransId="{91B08095-697E-461C-AC7A-D3FCC41998AD}"/>
    <dgm:cxn modelId="{5076E44F-068E-4EA3-92F3-65B00A829E04}" srcId="{E6EB5067-50BB-4166-87DE-C4873FA89CF8}" destId="{70D111A2-8CBE-4B6D-8E57-C32C663A3805}" srcOrd="2" destOrd="0" parTransId="{9D3303AC-F1E2-4F3C-A5EB-7CCC8CE914B6}" sibTransId="{73FA8A49-47E2-4A7E-903C-FEC8D1A853C4}"/>
    <dgm:cxn modelId="{E7309555-158F-439D-B737-2B031FC5F5F4}" type="presOf" srcId="{91B08095-697E-461C-AC7A-D3FCC41998AD}" destId="{78019809-1A89-4CB9-A6E1-FA27390CAFC9}" srcOrd="1" destOrd="0" presId="urn:microsoft.com/office/officeart/2005/8/layout/process2"/>
    <dgm:cxn modelId="{FF95617A-F4D6-40E9-8F7D-76AD7FE44703}" type="presOf" srcId="{70D111A2-8CBE-4B6D-8E57-C32C663A3805}" destId="{47D74C2B-6BFD-4A61-9FC4-31E96E101FB1}" srcOrd="0" destOrd="0" presId="urn:microsoft.com/office/officeart/2005/8/layout/process2"/>
    <dgm:cxn modelId="{8C199B98-0E9F-4E8E-A65D-B7B429029470}" type="presOf" srcId="{06C680C3-D176-471A-BA48-0B6CF449CA4D}" destId="{8EEE7133-09D1-4DB6-B14B-9977FC0C5121}" srcOrd="1" destOrd="0" presId="urn:microsoft.com/office/officeart/2005/8/layout/process2"/>
    <dgm:cxn modelId="{B5F033EC-C753-4583-B05A-0F16F9B8C213}" type="presOf" srcId="{06C680C3-D176-471A-BA48-0B6CF449CA4D}" destId="{DC79294B-3026-4B96-985A-12A879229131}" srcOrd="0" destOrd="0" presId="urn:microsoft.com/office/officeart/2005/8/layout/process2"/>
    <dgm:cxn modelId="{D26ACBF4-07ED-4CC3-9C6B-008269EA7D98}" srcId="{E6EB5067-50BB-4166-87DE-C4873FA89CF8}" destId="{86DA8917-69AC-44AA-96D4-02DBF455A0BC}" srcOrd="1" destOrd="0" parTransId="{9394DD4F-FEE0-4B9E-B94C-22F7BD62E3D9}" sibTransId="{06C680C3-D176-471A-BA48-0B6CF449CA4D}"/>
    <dgm:cxn modelId="{40CBA1F8-EB45-4E1F-934F-5B933582E636}" type="presOf" srcId="{449F5725-6AA8-465A-ABFE-1D2B44127281}" destId="{D7D85E49-34DA-46B0-8D66-8CF6B64F79A7}" srcOrd="0" destOrd="0" presId="urn:microsoft.com/office/officeart/2005/8/layout/process2"/>
    <dgm:cxn modelId="{782099C4-F652-4507-9842-8A5B5623D01D}" type="presParOf" srcId="{A2315F33-FF00-4F58-B581-FA5514F74688}" destId="{D7D85E49-34DA-46B0-8D66-8CF6B64F79A7}" srcOrd="0" destOrd="0" presId="urn:microsoft.com/office/officeart/2005/8/layout/process2"/>
    <dgm:cxn modelId="{E5125B94-4D5A-4020-8185-499118E2F8E7}" type="presParOf" srcId="{A2315F33-FF00-4F58-B581-FA5514F74688}" destId="{B8B14444-79A6-45DF-9ED8-6F536C9F9A37}" srcOrd="1" destOrd="0" presId="urn:microsoft.com/office/officeart/2005/8/layout/process2"/>
    <dgm:cxn modelId="{CFE32985-AF95-496F-800B-C9139657A377}" type="presParOf" srcId="{B8B14444-79A6-45DF-9ED8-6F536C9F9A37}" destId="{78019809-1A89-4CB9-A6E1-FA27390CAFC9}" srcOrd="0" destOrd="0" presId="urn:microsoft.com/office/officeart/2005/8/layout/process2"/>
    <dgm:cxn modelId="{F0C554DD-F2A0-4B4F-8CED-946A7453581E}" type="presParOf" srcId="{A2315F33-FF00-4F58-B581-FA5514F74688}" destId="{2EA07067-C4D9-4E9D-ABBD-5ADA9C93A8B3}" srcOrd="2" destOrd="0" presId="urn:microsoft.com/office/officeart/2005/8/layout/process2"/>
    <dgm:cxn modelId="{91594343-7D8C-445D-BA0A-57D0D4A9A74A}" type="presParOf" srcId="{A2315F33-FF00-4F58-B581-FA5514F74688}" destId="{DC79294B-3026-4B96-985A-12A879229131}" srcOrd="3" destOrd="0" presId="urn:microsoft.com/office/officeart/2005/8/layout/process2"/>
    <dgm:cxn modelId="{89168FFD-E5E2-429A-A4E8-0324B4BD1D75}" type="presParOf" srcId="{DC79294B-3026-4B96-985A-12A879229131}" destId="{8EEE7133-09D1-4DB6-B14B-9977FC0C5121}" srcOrd="0" destOrd="0" presId="urn:microsoft.com/office/officeart/2005/8/layout/process2"/>
    <dgm:cxn modelId="{8E086984-65FB-45C0-9827-419BC0BF82B4}" type="presParOf" srcId="{A2315F33-FF00-4F58-B581-FA5514F74688}" destId="{47D74C2B-6BFD-4A61-9FC4-31E96E101FB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EB5067-50BB-4166-87DE-C4873FA89C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49F5725-6AA8-465A-ABFE-1D2B44127281}">
      <dgm:prSet phldrT="[Text]"/>
      <dgm:spPr/>
      <dgm:t>
        <a:bodyPr/>
        <a:lstStyle/>
        <a:p>
          <a:r>
            <a:rPr lang="en-US" dirty="0"/>
            <a:t>Get data from Wiki URL</a:t>
          </a:r>
        </a:p>
      </dgm:t>
    </dgm:pt>
    <dgm:pt modelId="{B85F8669-A30E-49C7-919C-4CA39C254819}" type="parTrans" cxnId="{C29FB944-0C29-49A8-AF0C-FCEB7A77F847}">
      <dgm:prSet/>
      <dgm:spPr/>
      <dgm:t>
        <a:bodyPr/>
        <a:lstStyle/>
        <a:p>
          <a:endParaRPr lang="en-US"/>
        </a:p>
      </dgm:t>
    </dgm:pt>
    <dgm:pt modelId="{91B08095-697E-461C-AC7A-D3FCC41998AD}" type="sibTrans" cxnId="{C29FB944-0C29-49A8-AF0C-FCEB7A77F847}">
      <dgm:prSet/>
      <dgm:spPr/>
      <dgm:t>
        <a:bodyPr/>
        <a:lstStyle/>
        <a:p>
          <a:endParaRPr lang="en-US"/>
        </a:p>
      </dgm:t>
    </dgm:pt>
    <dgm:pt modelId="{70D111A2-8CBE-4B6D-8E57-C32C663A3805}">
      <dgm:prSet phldrT="[Text]"/>
      <dgm:spPr/>
      <dgm:t>
        <a:bodyPr/>
        <a:lstStyle/>
        <a:p>
          <a:r>
            <a:rPr lang="en-US" dirty="0"/>
            <a:t>Parse HTML to crate </a:t>
          </a:r>
          <a:r>
            <a:rPr lang="en-US" dirty="0" err="1"/>
            <a:t>dataframe</a:t>
          </a:r>
          <a:endParaRPr lang="en-US" dirty="0"/>
        </a:p>
      </dgm:t>
    </dgm:pt>
    <dgm:pt modelId="{9D3303AC-F1E2-4F3C-A5EB-7CCC8CE914B6}" type="parTrans" cxnId="{5076E44F-068E-4EA3-92F3-65B00A829E04}">
      <dgm:prSet/>
      <dgm:spPr/>
      <dgm:t>
        <a:bodyPr/>
        <a:lstStyle/>
        <a:p>
          <a:endParaRPr lang="en-US"/>
        </a:p>
      </dgm:t>
    </dgm:pt>
    <dgm:pt modelId="{73FA8A49-47E2-4A7E-903C-FEC8D1A853C4}" type="sibTrans" cxnId="{5076E44F-068E-4EA3-92F3-65B00A829E04}">
      <dgm:prSet/>
      <dgm:spPr/>
      <dgm:t>
        <a:bodyPr/>
        <a:lstStyle/>
        <a:p>
          <a:endParaRPr lang="en-US"/>
        </a:p>
      </dgm:t>
    </dgm:pt>
    <dgm:pt modelId="{86DA8917-69AC-44AA-96D4-02DBF455A0BC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BeautifulSoup</a:t>
          </a:r>
          <a:r>
            <a:rPr lang="en-US" dirty="0"/>
            <a:t> to create object from HTML</a:t>
          </a:r>
        </a:p>
      </dgm:t>
    </dgm:pt>
    <dgm:pt modelId="{9394DD4F-FEE0-4B9E-B94C-22F7BD62E3D9}" type="parTrans" cxnId="{D26ACBF4-07ED-4CC3-9C6B-008269EA7D98}">
      <dgm:prSet/>
      <dgm:spPr/>
      <dgm:t>
        <a:bodyPr/>
        <a:lstStyle/>
        <a:p>
          <a:endParaRPr lang="en-US"/>
        </a:p>
      </dgm:t>
    </dgm:pt>
    <dgm:pt modelId="{06C680C3-D176-471A-BA48-0B6CF449CA4D}" type="sibTrans" cxnId="{D26ACBF4-07ED-4CC3-9C6B-008269EA7D98}">
      <dgm:prSet/>
      <dgm:spPr/>
      <dgm:t>
        <a:bodyPr/>
        <a:lstStyle/>
        <a:p>
          <a:endParaRPr lang="en-US"/>
        </a:p>
      </dgm:t>
    </dgm:pt>
    <dgm:pt modelId="{CA4A4CFF-AFE7-4158-9E15-3C5AEB7D2DF5}">
      <dgm:prSet phldrT="[Text]"/>
      <dgm:spPr/>
      <dgm:t>
        <a:bodyPr/>
        <a:lstStyle/>
        <a:p>
          <a:r>
            <a:rPr lang="en-US" dirty="0"/>
            <a:t>Create CSV from </a:t>
          </a:r>
          <a:r>
            <a:rPr lang="en-US" dirty="0" err="1"/>
            <a:t>Dataframe</a:t>
          </a:r>
          <a:endParaRPr lang="en-US" dirty="0"/>
        </a:p>
      </dgm:t>
    </dgm:pt>
    <dgm:pt modelId="{467CE836-A1BF-4C81-9066-B1EF91657A8B}" type="parTrans" cxnId="{F3664078-1880-4DF8-ACB7-05695EFE5475}">
      <dgm:prSet/>
      <dgm:spPr/>
      <dgm:t>
        <a:bodyPr/>
        <a:lstStyle/>
        <a:p>
          <a:endParaRPr lang="en-US"/>
        </a:p>
      </dgm:t>
    </dgm:pt>
    <dgm:pt modelId="{3671E859-35DD-4271-A542-F15A151137C3}" type="sibTrans" cxnId="{F3664078-1880-4DF8-ACB7-05695EFE5475}">
      <dgm:prSet/>
      <dgm:spPr/>
      <dgm:t>
        <a:bodyPr/>
        <a:lstStyle/>
        <a:p>
          <a:endParaRPr lang="en-US"/>
        </a:p>
      </dgm:t>
    </dgm:pt>
    <dgm:pt modelId="{A2315F33-FF00-4F58-B581-FA5514F74688}" type="pres">
      <dgm:prSet presAssocID="{E6EB5067-50BB-4166-87DE-C4873FA89CF8}" presName="linearFlow" presStyleCnt="0">
        <dgm:presLayoutVars>
          <dgm:resizeHandles val="exact"/>
        </dgm:presLayoutVars>
      </dgm:prSet>
      <dgm:spPr/>
    </dgm:pt>
    <dgm:pt modelId="{D7D85E49-34DA-46B0-8D66-8CF6B64F79A7}" type="pres">
      <dgm:prSet presAssocID="{449F5725-6AA8-465A-ABFE-1D2B44127281}" presName="node" presStyleLbl="node1" presStyleIdx="0" presStyleCnt="4" custLinFactX="22593" custLinFactNeighborX="100000" custLinFactNeighborY="86452">
        <dgm:presLayoutVars>
          <dgm:bulletEnabled val="1"/>
        </dgm:presLayoutVars>
      </dgm:prSet>
      <dgm:spPr/>
    </dgm:pt>
    <dgm:pt modelId="{B8B14444-79A6-45DF-9ED8-6F536C9F9A37}" type="pres">
      <dgm:prSet presAssocID="{91B08095-697E-461C-AC7A-D3FCC41998AD}" presName="sibTrans" presStyleLbl="sibTrans2D1" presStyleIdx="0" presStyleCnt="3"/>
      <dgm:spPr/>
    </dgm:pt>
    <dgm:pt modelId="{78019809-1A89-4CB9-A6E1-FA27390CAFC9}" type="pres">
      <dgm:prSet presAssocID="{91B08095-697E-461C-AC7A-D3FCC41998AD}" presName="connectorText" presStyleLbl="sibTrans2D1" presStyleIdx="0" presStyleCnt="3"/>
      <dgm:spPr/>
    </dgm:pt>
    <dgm:pt modelId="{2EA07067-C4D9-4E9D-ABBD-5ADA9C93A8B3}" type="pres">
      <dgm:prSet presAssocID="{86DA8917-69AC-44AA-96D4-02DBF455A0BC}" presName="node" presStyleLbl="node1" presStyleIdx="1" presStyleCnt="4" custLinFactX="23671" custLinFactNeighborX="100000" custLinFactNeighborY="60452">
        <dgm:presLayoutVars>
          <dgm:bulletEnabled val="1"/>
        </dgm:presLayoutVars>
      </dgm:prSet>
      <dgm:spPr/>
    </dgm:pt>
    <dgm:pt modelId="{DC79294B-3026-4B96-985A-12A879229131}" type="pres">
      <dgm:prSet presAssocID="{06C680C3-D176-471A-BA48-0B6CF449CA4D}" presName="sibTrans" presStyleLbl="sibTrans2D1" presStyleIdx="1" presStyleCnt="3"/>
      <dgm:spPr/>
    </dgm:pt>
    <dgm:pt modelId="{8EEE7133-09D1-4DB6-B14B-9977FC0C5121}" type="pres">
      <dgm:prSet presAssocID="{06C680C3-D176-471A-BA48-0B6CF449CA4D}" presName="connectorText" presStyleLbl="sibTrans2D1" presStyleIdx="1" presStyleCnt="3"/>
      <dgm:spPr/>
    </dgm:pt>
    <dgm:pt modelId="{47D74C2B-6BFD-4A61-9FC4-31E96E101FB1}" type="pres">
      <dgm:prSet presAssocID="{70D111A2-8CBE-4B6D-8E57-C32C663A3805}" presName="node" presStyleLbl="node1" presStyleIdx="2" presStyleCnt="4" custLinFactX="22593" custLinFactNeighborX="100000" custLinFactNeighborY="44839">
        <dgm:presLayoutVars>
          <dgm:bulletEnabled val="1"/>
        </dgm:presLayoutVars>
      </dgm:prSet>
      <dgm:spPr/>
    </dgm:pt>
    <dgm:pt modelId="{E09DF398-DA47-4A29-97B7-A4BD940C0E51}" type="pres">
      <dgm:prSet presAssocID="{73FA8A49-47E2-4A7E-903C-FEC8D1A853C4}" presName="sibTrans" presStyleLbl="sibTrans2D1" presStyleIdx="2" presStyleCnt="3"/>
      <dgm:spPr/>
    </dgm:pt>
    <dgm:pt modelId="{7A584400-230D-4376-B23E-B4BAA5417942}" type="pres">
      <dgm:prSet presAssocID="{73FA8A49-47E2-4A7E-903C-FEC8D1A853C4}" presName="connectorText" presStyleLbl="sibTrans2D1" presStyleIdx="2" presStyleCnt="3"/>
      <dgm:spPr/>
    </dgm:pt>
    <dgm:pt modelId="{090E7F99-A480-4F58-BBCD-AFBAD420D405}" type="pres">
      <dgm:prSet presAssocID="{CA4A4CFF-AFE7-4158-9E15-3C5AEB7D2DF5}" presName="node" presStyleLbl="node1" presStyleIdx="3" presStyleCnt="4" custLinFactX="22838" custLinFactNeighborX="100000" custLinFactNeighborY="91936">
        <dgm:presLayoutVars>
          <dgm:bulletEnabled val="1"/>
        </dgm:presLayoutVars>
      </dgm:prSet>
      <dgm:spPr/>
    </dgm:pt>
  </dgm:ptLst>
  <dgm:cxnLst>
    <dgm:cxn modelId="{150D8608-4F5A-4938-AFD5-A00A0BC3E9B4}" type="presOf" srcId="{91B08095-697E-461C-AC7A-D3FCC41998AD}" destId="{B8B14444-79A6-45DF-9ED8-6F536C9F9A37}" srcOrd="0" destOrd="0" presId="urn:microsoft.com/office/officeart/2005/8/layout/process2"/>
    <dgm:cxn modelId="{50A70120-D941-4BE1-BF54-B406351B6BF5}" type="presOf" srcId="{73FA8A49-47E2-4A7E-903C-FEC8D1A853C4}" destId="{7A584400-230D-4376-B23E-B4BAA5417942}" srcOrd="1" destOrd="0" presId="urn:microsoft.com/office/officeart/2005/8/layout/process2"/>
    <dgm:cxn modelId="{FC834721-334A-46B3-B047-3F8EEA01DB1C}" type="presOf" srcId="{E6EB5067-50BB-4166-87DE-C4873FA89CF8}" destId="{A2315F33-FF00-4F58-B581-FA5514F74688}" srcOrd="0" destOrd="0" presId="urn:microsoft.com/office/officeart/2005/8/layout/process2"/>
    <dgm:cxn modelId="{414AFD25-511A-4866-A7A5-187D0ACFDA67}" type="presOf" srcId="{73FA8A49-47E2-4A7E-903C-FEC8D1A853C4}" destId="{E09DF398-DA47-4A29-97B7-A4BD940C0E51}" srcOrd="0" destOrd="0" presId="urn:microsoft.com/office/officeart/2005/8/layout/process2"/>
    <dgm:cxn modelId="{03C62B3B-4F9F-4FFF-BAA6-59F9C6CCFE79}" type="presOf" srcId="{86DA8917-69AC-44AA-96D4-02DBF455A0BC}" destId="{2EA07067-C4D9-4E9D-ABBD-5ADA9C93A8B3}" srcOrd="0" destOrd="0" presId="urn:microsoft.com/office/officeart/2005/8/layout/process2"/>
    <dgm:cxn modelId="{C29FB944-0C29-49A8-AF0C-FCEB7A77F847}" srcId="{E6EB5067-50BB-4166-87DE-C4873FA89CF8}" destId="{449F5725-6AA8-465A-ABFE-1D2B44127281}" srcOrd="0" destOrd="0" parTransId="{B85F8669-A30E-49C7-919C-4CA39C254819}" sibTransId="{91B08095-697E-461C-AC7A-D3FCC41998AD}"/>
    <dgm:cxn modelId="{5076E44F-068E-4EA3-92F3-65B00A829E04}" srcId="{E6EB5067-50BB-4166-87DE-C4873FA89CF8}" destId="{70D111A2-8CBE-4B6D-8E57-C32C663A3805}" srcOrd="2" destOrd="0" parTransId="{9D3303AC-F1E2-4F3C-A5EB-7CCC8CE914B6}" sibTransId="{73FA8A49-47E2-4A7E-903C-FEC8D1A853C4}"/>
    <dgm:cxn modelId="{E7309555-158F-439D-B737-2B031FC5F5F4}" type="presOf" srcId="{91B08095-697E-461C-AC7A-D3FCC41998AD}" destId="{78019809-1A89-4CB9-A6E1-FA27390CAFC9}" srcOrd="1" destOrd="0" presId="urn:microsoft.com/office/officeart/2005/8/layout/process2"/>
    <dgm:cxn modelId="{F3664078-1880-4DF8-ACB7-05695EFE5475}" srcId="{E6EB5067-50BB-4166-87DE-C4873FA89CF8}" destId="{CA4A4CFF-AFE7-4158-9E15-3C5AEB7D2DF5}" srcOrd="3" destOrd="0" parTransId="{467CE836-A1BF-4C81-9066-B1EF91657A8B}" sibTransId="{3671E859-35DD-4271-A542-F15A151137C3}"/>
    <dgm:cxn modelId="{FF95617A-F4D6-40E9-8F7D-76AD7FE44703}" type="presOf" srcId="{70D111A2-8CBE-4B6D-8E57-C32C663A3805}" destId="{47D74C2B-6BFD-4A61-9FC4-31E96E101FB1}" srcOrd="0" destOrd="0" presId="urn:microsoft.com/office/officeart/2005/8/layout/process2"/>
    <dgm:cxn modelId="{8C199B98-0E9F-4E8E-A65D-B7B429029470}" type="presOf" srcId="{06C680C3-D176-471A-BA48-0B6CF449CA4D}" destId="{8EEE7133-09D1-4DB6-B14B-9977FC0C5121}" srcOrd="1" destOrd="0" presId="urn:microsoft.com/office/officeart/2005/8/layout/process2"/>
    <dgm:cxn modelId="{B5F033EC-C753-4583-B05A-0F16F9B8C213}" type="presOf" srcId="{06C680C3-D176-471A-BA48-0B6CF449CA4D}" destId="{DC79294B-3026-4B96-985A-12A879229131}" srcOrd="0" destOrd="0" presId="urn:microsoft.com/office/officeart/2005/8/layout/process2"/>
    <dgm:cxn modelId="{D26ACBF4-07ED-4CC3-9C6B-008269EA7D98}" srcId="{E6EB5067-50BB-4166-87DE-C4873FA89CF8}" destId="{86DA8917-69AC-44AA-96D4-02DBF455A0BC}" srcOrd="1" destOrd="0" parTransId="{9394DD4F-FEE0-4B9E-B94C-22F7BD62E3D9}" sibTransId="{06C680C3-D176-471A-BA48-0B6CF449CA4D}"/>
    <dgm:cxn modelId="{40CBA1F8-EB45-4E1F-934F-5B933582E636}" type="presOf" srcId="{449F5725-6AA8-465A-ABFE-1D2B44127281}" destId="{D7D85E49-34DA-46B0-8D66-8CF6B64F79A7}" srcOrd="0" destOrd="0" presId="urn:microsoft.com/office/officeart/2005/8/layout/process2"/>
    <dgm:cxn modelId="{964167F9-A3B0-4C17-9BD2-2E2F16ECCFA1}" type="presOf" srcId="{CA4A4CFF-AFE7-4158-9E15-3C5AEB7D2DF5}" destId="{090E7F99-A480-4F58-BBCD-AFBAD420D405}" srcOrd="0" destOrd="0" presId="urn:microsoft.com/office/officeart/2005/8/layout/process2"/>
    <dgm:cxn modelId="{782099C4-F652-4507-9842-8A5B5623D01D}" type="presParOf" srcId="{A2315F33-FF00-4F58-B581-FA5514F74688}" destId="{D7D85E49-34DA-46B0-8D66-8CF6B64F79A7}" srcOrd="0" destOrd="0" presId="urn:microsoft.com/office/officeart/2005/8/layout/process2"/>
    <dgm:cxn modelId="{E5125B94-4D5A-4020-8185-499118E2F8E7}" type="presParOf" srcId="{A2315F33-FF00-4F58-B581-FA5514F74688}" destId="{B8B14444-79A6-45DF-9ED8-6F536C9F9A37}" srcOrd="1" destOrd="0" presId="urn:microsoft.com/office/officeart/2005/8/layout/process2"/>
    <dgm:cxn modelId="{CFE32985-AF95-496F-800B-C9139657A377}" type="presParOf" srcId="{B8B14444-79A6-45DF-9ED8-6F536C9F9A37}" destId="{78019809-1A89-4CB9-A6E1-FA27390CAFC9}" srcOrd="0" destOrd="0" presId="urn:microsoft.com/office/officeart/2005/8/layout/process2"/>
    <dgm:cxn modelId="{F0C554DD-F2A0-4B4F-8CED-946A7453581E}" type="presParOf" srcId="{A2315F33-FF00-4F58-B581-FA5514F74688}" destId="{2EA07067-C4D9-4E9D-ABBD-5ADA9C93A8B3}" srcOrd="2" destOrd="0" presId="urn:microsoft.com/office/officeart/2005/8/layout/process2"/>
    <dgm:cxn modelId="{91594343-7D8C-445D-BA0A-57D0D4A9A74A}" type="presParOf" srcId="{A2315F33-FF00-4F58-B581-FA5514F74688}" destId="{DC79294B-3026-4B96-985A-12A879229131}" srcOrd="3" destOrd="0" presId="urn:microsoft.com/office/officeart/2005/8/layout/process2"/>
    <dgm:cxn modelId="{89168FFD-E5E2-429A-A4E8-0324B4BD1D75}" type="presParOf" srcId="{DC79294B-3026-4B96-985A-12A879229131}" destId="{8EEE7133-09D1-4DB6-B14B-9977FC0C5121}" srcOrd="0" destOrd="0" presId="urn:microsoft.com/office/officeart/2005/8/layout/process2"/>
    <dgm:cxn modelId="{8E086984-65FB-45C0-9827-419BC0BF82B4}" type="presParOf" srcId="{A2315F33-FF00-4F58-B581-FA5514F74688}" destId="{47D74C2B-6BFD-4A61-9FC4-31E96E101FB1}" srcOrd="4" destOrd="0" presId="urn:microsoft.com/office/officeart/2005/8/layout/process2"/>
    <dgm:cxn modelId="{323B36B6-C479-4773-BD90-1D5E5D8FDF55}" type="presParOf" srcId="{A2315F33-FF00-4F58-B581-FA5514F74688}" destId="{E09DF398-DA47-4A29-97B7-A4BD940C0E51}" srcOrd="5" destOrd="0" presId="urn:microsoft.com/office/officeart/2005/8/layout/process2"/>
    <dgm:cxn modelId="{2E4F8967-39AC-4A96-9267-FBD033C9DF2E}" type="presParOf" srcId="{E09DF398-DA47-4A29-97B7-A4BD940C0E51}" destId="{7A584400-230D-4376-B23E-B4BAA5417942}" srcOrd="0" destOrd="0" presId="urn:microsoft.com/office/officeart/2005/8/layout/process2"/>
    <dgm:cxn modelId="{A777B1C3-45BD-479B-9A66-B7D0BF07E69B}" type="presParOf" srcId="{A2315F33-FF00-4F58-B581-FA5514F74688}" destId="{090E7F99-A480-4F58-BBCD-AFBAD420D40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EB5067-50BB-4166-87DE-C4873FA89C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49F5725-6AA8-465A-ABFE-1D2B44127281}">
      <dgm:prSet phldrT="[Text]"/>
      <dgm:spPr/>
      <dgm:t>
        <a:bodyPr/>
        <a:lstStyle/>
        <a:p>
          <a:r>
            <a:rPr lang="en-US" dirty="0"/>
            <a:t>Calculate % of missing values for attributes</a:t>
          </a:r>
        </a:p>
      </dgm:t>
    </dgm:pt>
    <dgm:pt modelId="{B85F8669-A30E-49C7-919C-4CA39C254819}" type="parTrans" cxnId="{C29FB944-0C29-49A8-AF0C-FCEB7A77F847}">
      <dgm:prSet/>
      <dgm:spPr/>
      <dgm:t>
        <a:bodyPr/>
        <a:lstStyle/>
        <a:p>
          <a:endParaRPr lang="en-US"/>
        </a:p>
      </dgm:t>
    </dgm:pt>
    <dgm:pt modelId="{91B08095-697E-461C-AC7A-D3FCC41998AD}" type="sibTrans" cxnId="{C29FB944-0C29-49A8-AF0C-FCEB7A77F847}">
      <dgm:prSet/>
      <dgm:spPr/>
      <dgm:t>
        <a:bodyPr/>
        <a:lstStyle/>
        <a:p>
          <a:endParaRPr lang="en-US"/>
        </a:p>
      </dgm:t>
    </dgm:pt>
    <dgm:pt modelId="{70D111A2-8CBE-4B6D-8E57-C32C663A3805}">
      <dgm:prSet phldrT="[Text]"/>
      <dgm:spPr/>
      <dgm:t>
        <a:bodyPr/>
        <a:lstStyle/>
        <a:p>
          <a:r>
            <a:rPr lang="en-US" dirty="0"/>
            <a:t>Calculate:</a:t>
          </a:r>
        </a:p>
      </dgm:t>
    </dgm:pt>
    <dgm:pt modelId="{9D3303AC-F1E2-4F3C-A5EB-7CCC8CE914B6}" type="parTrans" cxnId="{5076E44F-068E-4EA3-92F3-65B00A829E04}">
      <dgm:prSet/>
      <dgm:spPr/>
      <dgm:t>
        <a:bodyPr/>
        <a:lstStyle/>
        <a:p>
          <a:endParaRPr lang="en-US"/>
        </a:p>
      </dgm:t>
    </dgm:pt>
    <dgm:pt modelId="{73FA8A49-47E2-4A7E-903C-FEC8D1A853C4}" type="sibTrans" cxnId="{5076E44F-068E-4EA3-92F3-65B00A829E04}">
      <dgm:prSet/>
      <dgm:spPr/>
      <dgm:t>
        <a:bodyPr/>
        <a:lstStyle/>
        <a:p>
          <a:endParaRPr lang="en-US"/>
        </a:p>
      </dgm:t>
    </dgm:pt>
    <dgm:pt modelId="{86DA8917-69AC-44AA-96D4-02DBF455A0BC}">
      <dgm:prSet phldrT="[Text]"/>
      <dgm:spPr/>
      <dgm:t>
        <a:bodyPr/>
        <a:lstStyle/>
        <a:p>
          <a:r>
            <a:rPr lang="en-US" dirty="0"/>
            <a:t>Identify column types</a:t>
          </a:r>
        </a:p>
      </dgm:t>
    </dgm:pt>
    <dgm:pt modelId="{9394DD4F-FEE0-4B9E-B94C-22F7BD62E3D9}" type="parTrans" cxnId="{D26ACBF4-07ED-4CC3-9C6B-008269EA7D98}">
      <dgm:prSet/>
      <dgm:spPr/>
      <dgm:t>
        <a:bodyPr/>
        <a:lstStyle/>
        <a:p>
          <a:endParaRPr lang="en-US"/>
        </a:p>
      </dgm:t>
    </dgm:pt>
    <dgm:pt modelId="{06C680C3-D176-471A-BA48-0B6CF449CA4D}" type="sibTrans" cxnId="{D26ACBF4-07ED-4CC3-9C6B-008269EA7D98}">
      <dgm:prSet/>
      <dgm:spPr/>
      <dgm:t>
        <a:bodyPr/>
        <a:lstStyle/>
        <a:p>
          <a:endParaRPr lang="en-US"/>
        </a:p>
      </dgm:t>
    </dgm:pt>
    <dgm:pt modelId="{CA4A4CFF-AFE7-4158-9E15-3C5AEB7D2DF5}">
      <dgm:prSet phldrT="[Text]"/>
      <dgm:spPr/>
      <dgm:t>
        <a:bodyPr/>
        <a:lstStyle/>
        <a:p>
          <a:r>
            <a:rPr lang="en-US" dirty="0"/>
            <a:t>Create a landing outcome label from Outcome column</a:t>
          </a:r>
        </a:p>
      </dgm:t>
    </dgm:pt>
    <dgm:pt modelId="{467CE836-A1BF-4C81-9066-B1EF91657A8B}" type="parTrans" cxnId="{F3664078-1880-4DF8-ACB7-05695EFE5475}">
      <dgm:prSet/>
      <dgm:spPr/>
      <dgm:t>
        <a:bodyPr/>
        <a:lstStyle/>
        <a:p>
          <a:endParaRPr lang="en-US"/>
        </a:p>
      </dgm:t>
    </dgm:pt>
    <dgm:pt modelId="{3671E859-35DD-4271-A542-F15A151137C3}" type="sibTrans" cxnId="{F3664078-1880-4DF8-ACB7-05695EFE5475}">
      <dgm:prSet/>
      <dgm:spPr/>
      <dgm:t>
        <a:bodyPr/>
        <a:lstStyle/>
        <a:p>
          <a:endParaRPr lang="en-US"/>
        </a:p>
      </dgm:t>
    </dgm:pt>
    <dgm:pt modelId="{CD487C74-8580-4661-AB06-9A03CD068C7A}">
      <dgm:prSet phldrT="[Text]"/>
      <dgm:spPr/>
      <dgm:t>
        <a:bodyPr/>
        <a:lstStyle/>
        <a:p>
          <a:r>
            <a:rPr lang="en-US" dirty="0"/>
            <a:t>Launches on each site</a:t>
          </a:r>
        </a:p>
      </dgm:t>
    </dgm:pt>
    <dgm:pt modelId="{855432C3-589A-4697-9B8A-40F34B7848D6}" type="parTrans" cxnId="{1036FAA5-D38C-4DAF-9F1F-FB7BBBE39272}">
      <dgm:prSet/>
      <dgm:spPr/>
      <dgm:t>
        <a:bodyPr/>
        <a:lstStyle/>
        <a:p>
          <a:endParaRPr lang="en-US"/>
        </a:p>
      </dgm:t>
    </dgm:pt>
    <dgm:pt modelId="{3ABA1597-A3F6-4237-969D-10256188960C}" type="sibTrans" cxnId="{1036FAA5-D38C-4DAF-9F1F-FB7BBBE39272}">
      <dgm:prSet/>
      <dgm:spPr/>
      <dgm:t>
        <a:bodyPr/>
        <a:lstStyle/>
        <a:p>
          <a:endParaRPr lang="en-US"/>
        </a:p>
      </dgm:t>
    </dgm:pt>
    <dgm:pt modelId="{7E9F0433-3B57-4061-A632-5B202707DAD5}">
      <dgm:prSet phldrT="[Text]"/>
      <dgm:spPr/>
      <dgm:t>
        <a:bodyPr/>
        <a:lstStyle/>
        <a:p>
          <a:r>
            <a:rPr lang="en-US" dirty="0"/>
            <a:t>Number and Occurrence of each orbit</a:t>
          </a:r>
        </a:p>
      </dgm:t>
    </dgm:pt>
    <dgm:pt modelId="{B310D8B4-1D20-4A80-A0B6-DFA84C15DFC1}" type="parTrans" cxnId="{6A4B1665-68E5-407B-9586-6796922411A6}">
      <dgm:prSet/>
      <dgm:spPr/>
      <dgm:t>
        <a:bodyPr/>
        <a:lstStyle/>
        <a:p>
          <a:endParaRPr lang="en-US"/>
        </a:p>
      </dgm:t>
    </dgm:pt>
    <dgm:pt modelId="{DB9D1954-97C9-46F5-8F79-BEE2DCC8023C}" type="sibTrans" cxnId="{6A4B1665-68E5-407B-9586-6796922411A6}">
      <dgm:prSet/>
      <dgm:spPr/>
      <dgm:t>
        <a:bodyPr/>
        <a:lstStyle/>
        <a:p>
          <a:endParaRPr lang="en-US"/>
        </a:p>
      </dgm:t>
    </dgm:pt>
    <dgm:pt modelId="{C821AD5C-0FB7-4FEB-B5AA-883C912CAB3A}">
      <dgm:prSet phldrT="[Text]"/>
      <dgm:spPr/>
      <dgm:t>
        <a:bodyPr/>
        <a:lstStyle/>
        <a:p>
          <a:r>
            <a:rPr lang="en-US" dirty="0"/>
            <a:t>Number and Occurrence of mission outcome per orbit type</a:t>
          </a:r>
        </a:p>
      </dgm:t>
    </dgm:pt>
    <dgm:pt modelId="{0815CBE9-0FB8-42DA-A48B-52A75F9BC24C}" type="parTrans" cxnId="{D9607A36-5235-4D26-A9DA-CDDE473CB057}">
      <dgm:prSet/>
      <dgm:spPr/>
      <dgm:t>
        <a:bodyPr/>
        <a:lstStyle/>
        <a:p>
          <a:endParaRPr lang="en-US"/>
        </a:p>
      </dgm:t>
    </dgm:pt>
    <dgm:pt modelId="{9CF61059-201D-477F-8DE7-F261BC471A60}" type="sibTrans" cxnId="{D9607A36-5235-4D26-A9DA-CDDE473CB057}">
      <dgm:prSet/>
      <dgm:spPr/>
      <dgm:t>
        <a:bodyPr/>
        <a:lstStyle/>
        <a:p>
          <a:endParaRPr lang="en-US"/>
        </a:p>
      </dgm:t>
    </dgm:pt>
    <dgm:pt modelId="{A2315F33-FF00-4F58-B581-FA5514F74688}" type="pres">
      <dgm:prSet presAssocID="{E6EB5067-50BB-4166-87DE-C4873FA89CF8}" presName="linearFlow" presStyleCnt="0">
        <dgm:presLayoutVars>
          <dgm:resizeHandles val="exact"/>
        </dgm:presLayoutVars>
      </dgm:prSet>
      <dgm:spPr/>
    </dgm:pt>
    <dgm:pt modelId="{D7D85E49-34DA-46B0-8D66-8CF6B64F79A7}" type="pres">
      <dgm:prSet presAssocID="{449F5725-6AA8-465A-ABFE-1D2B44127281}" presName="node" presStyleLbl="node1" presStyleIdx="0" presStyleCnt="4" custLinFactNeighborX="62931" custLinFactNeighborY="86452">
        <dgm:presLayoutVars>
          <dgm:bulletEnabled val="1"/>
        </dgm:presLayoutVars>
      </dgm:prSet>
      <dgm:spPr/>
    </dgm:pt>
    <dgm:pt modelId="{B8B14444-79A6-45DF-9ED8-6F536C9F9A37}" type="pres">
      <dgm:prSet presAssocID="{91B08095-697E-461C-AC7A-D3FCC41998AD}" presName="sibTrans" presStyleLbl="sibTrans2D1" presStyleIdx="0" presStyleCnt="3"/>
      <dgm:spPr/>
    </dgm:pt>
    <dgm:pt modelId="{78019809-1A89-4CB9-A6E1-FA27390CAFC9}" type="pres">
      <dgm:prSet presAssocID="{91B08095-697E-461C-AC7A-D3FCC41998AD}" presName="connectorText" presStyleLbl="sibTrans2D1" presStyleIdx="0" presStyleCnt="3"/>
      <dgm:spPr/>
    </dgm:pt>
    <dgm:pt modelId="{2EA07067-C4D9-4E9D-ABBD-5ADA9C93A8B3}" type="pres">
      <dgm:prSet presAssocID="{86DA8917-69AC-44AA-96D4-02DBF455A0BC}" presName="node" presStyleLbl="node1" presStyleIdx="1" presStyleCnt="4" custLinFactX="23671" custLinFactNeighborX="100000" custLinFactNeighborY="60452">
        <dgm:presLayoutVars>
          <dgm:bulletEnabled val="1"/>
        </dgm:presLayoutVars>
      </dgm:prSet>
      <dgm:spPr/>
    </dgm:pt>
    <dgm:pt modelId="{DC79294B-3026-4B96-985A-12A879229131}" type="pres">
      <dgm:prSet presAssocID="{06C680C3-D176-471A-BA48-0B6CF449CA4D}" presName="sibTrans" presStyleLbl="sibTrans2D1" presStyleIdx="1" presStyleCnt="3"/>
      <dgm:spPr/>
    </dgm:pt>
    <dgm:pt modelId="{8EEE7133-09D1-4DB6-B14B-9977FC0C5121}" type="pres">
      <dgm:prSet presAssocID="{06C680C3-D176-471A-BA48-0B6CF449CA4D}" presName="connectorText" presStyleLbl="sibTrans2D1" presStyleIdx="1" presStyleCnt="3"/>
      <dgm:spPr/>
    </dgm:pt>
    <dgm:pt modelId="{47D74C2B-6BFD-4A61-9FC4-31E96E101FB1}" type="pres">
      <dgm:prSet presAssocID="{70D111A2-8CBE-4B6D-8E57-C32C663A3805}" presName="node" presStyleLbl="node1" presStyleIdx="2" presStyleCnt="4" custLinFactX="22593" custLinFactNeighborX="100000" custLinFactNeighborY="44839">
        <dgm:presLayoutVars>
          <dgm:bulletEnabled val="1"/>
        </dgm:presLayoutVars>
      </dgm:prSet>
      <dgm:spPr/>
    </dgm:pt>
    <dgm:pt modelId="{E09DF398-DA47-4A29-97B7-A4BD940C0E51}" type="pres">
      <dgm:prSet presAssocID="{73FA8A49-47E2-4A7E-903C-FEC8D1A853C4}" presName="sibTrans" presStyleLbl="sibTrans2D1" presStyleIdx="2" presStyleCnt="3"/>
      <dgm:spPr/>
    </dgm:pt>
    <dgm:pt modelId="{7A584400-230D-4376-B23E-B4BAA5417942}" type="pres">
      <dgm:prSet presAssocID="{73FA8A49-47E2-4A7E-903C-FEC8D1A853C4}" presName="connectorText" presStyleLbl="sibTrans2D1" presStyleIdx="2" presStyleCnt="3"/>
      <dgm:spPr/>
    </dgm:pt>
    <dgm:pt modelId="{090E7F99-A480-4F58-BBCD-AFBAD420D405}" type="pres">
      <dgm:prSet presAssocID="{CA4A4CFF-AFE7-4158-9E15-3C5AEB7D2DF5}" presName="node" presStyleLbl="node1" presStyleIdx="3" presStyleCnt="4" custLinFactX="22838" custLinFactNeighborX="100000" custLinFactNeighborY="91936">
        <dgm:presLayoutVars>
          <dgm:bulletEnabled val="1"/>
        </dgm:presLayoutVars>
      </dgm:prSet>
      <dgm:spPr/>
    </dgm:pt>
  </dgm:ptLst>
  <dgm:cxnLst>
    <dgm:cxn modelId="{BDD03507-815D-440A-B22B-124DA10A2B60}" type="presOf" srcId="{7E9F0433-3B57-4061-A632-5B202707DAD5}" destId="{47D74C2B-6BFD-4A61-9FC4-31E96E101FB1}" srcOrd="0" destOrd="2" presId="urn:microsoft.com/office/officeart/2005/8/layout/process2"/>
    <dgm:cxn modelId="{150D8608-4F5A-4938-AFD5-A00A0BC3E9B4}" type="presOf" srcId="{91B08095-697E-461C-AC7A-D3FCC41998AD}" destId="{B8B14444-79A6-45DF-9ED8-6F536C9F9A37}" srcOrd="0" destOrd="0" presId="urn:microsoft.com/office/officeart/2005/8/layout/process2"/>
    <dgm:cxn modelId="{D40BF21C-DF98-4923-A65C-58A89EB0C85C}" type="presOf" srcId="{CD487C74-8580-4661-AB06-9A03CD068C7A}" destId="{47D74C2B-6BFD-4A61-9FC4-31E96E101FB1}" srcOrd="0" destOrd="1" presId="urn:microsoft.com/office/officeart/2005/8/layout/process2"/>
    <dgm:cxn modelId="{50A70120-D941-4BE1-BF54-B406351B6BF5}" type="presOf" srcId="{73FA8A49-47E2-4A7E-903C-FEC8D1A853C4}" destId="{7A584400-230D-4376-B23E-B4BAA5417942}" srcOrd="1" destOrd="0" presId="urn:microsoft.com/office/officeart/2005/8/layout/process2"/>
    <dgm:cxn modelId="{FC834721-334A-46B3-B047-3F8EEA01DB1C}" type="presOf" srcId="{E6EB5067-50BB-4166-87DE-C4873FA89CF8}" destId="{A2315F33-FF00-4F58-B581-FA5514F74688}" srcOrd="0" destOrd="0" presId="urn:microsoft.com/office/officeart/2005/8/layout/process2"/>
    <dgm:cxn modelId="{414AFD25-511A-4866-A7A5-187D0ACFDA67}" type="presOf" srcId="{73FA8A49-47E2-4A7E-903C-FEC8D1A853C4}" destId="{E09DF398-DA47-4A29-97B7-A4BD940C0E51}" srcOrd="0" destOrd="0" presId="urn:microsoft.com/office/officeart/2005/8/layout/process2"/>
    <dgm:cxn modelId="{D9607A36-5235-4D26-A9DA-CDDE473CB057}" srcId="{70D111A2-8CBE-4B6D-8E57-C32C663A3805}" destId="{C821AD5C-0FB7-4FEB-B5AA-883C912CAB3A}" srcOrd="2" destOrd="0" parTransId="{0815CBE9-0FB8-42DA-A48B-52A75F9BC24C}" sibTransId="{9CF61059-201D-477F-8DE7-F261BC471A60}"/>
    <dgm:cxn modelId="{03C62B3B-4F9F-4FFF-BAA6-59F9C6CCFE79}" type="presOf" srcId="{86DA8917-69AC-44AA-96D4-02DBF455A0BC}" destId="{2EA07067-C4D9-4E9D-ABBD-5ADA9C93A8B3}" srcOrd="0" destOrd="0" presId="urn:microsoft.com/office/officeart/2005/8/layout/process2"/>
    <dgm:cxn modelId="{C29FB944-0C29-49A8-AF0C-FCEB7A77F847}" srcId="{E6EB5067-50BB-4166-87DE-C4873FA89CF8}" destId="{449F5725-6AA8-465A-ABFE-1D2B44127281}" srcOrd="0" destOrd="0" parTransId="{B85F8669-A30E-49C7-919C-4CA39C254819}" sibTransId="{91B08095-697E-461C-AC7A-D3FCC41998AD}"/>
    <dgm:cxn modelId="{6A4B1665-68E5-407B-9586-6796922411A6}" srcId="{70D111A2-8CBE-4B6D-8E57-C32C663A3805}" destId="{7E9F0433-3B57-4061-A632-5B202707DAD5}" srcOrd="1" destOrd="0" parTransId="{B310D8B4-1D20-4A80-A0B6-DFA84C15DFC1}" sibTransId="{DB9D1954-97C9-46F5-8F79-BEE2DCC8023C}"/>
    <dgm:cxn modelId="{5076E44F-068E-4EA3-92F3-65B00A829E04}" srcId="{E6EB5067-50BB-4166-87DE-C4873FA89CF8}" destId="{70D111A2-8CBE-4B6D-8E57-C32C663A3805}" srcOrd="2" destOrd="0" parTransId="{9D3303AC-F1E2-4F3C-A5EB-7CCC8CE914B6}" sibTransId="{73FA8A49-47E2-4A7E-903C-FEC8D1A853C4}"/>
    <dgm:cxn modelId="{E7309555-158F-439D-B737-2B031FC5F5F4}" type="presOf" srcId="{91B08095-697E-461C-AC7A-D3FCC41998AD}" destId="{78019809-1A89-4CB9-A6E1-FA27390CAFC9}" srcOrd="1" destOrd="0" presId="urn:microsoft.com/office/officeart/2005/8/layout/process2"/>
    <dgm:cxn modelId="{F3664078-1880-4DF8-ACB7-05695EFE5475}" srcId="{E6EB5067-50BB-4166-87DE-C4873FA89CF8}" destId="{CA4A4CFF-AFE7-4158-9E15-3C5AEB7D2DF5}" srcOrd="3" destOrd="0" parTransId="{467CE836-A1BF-4C81-9066-B1EF91657A8B}" sibTransId="{3671E859-35DD-4271-A542-F15A151137C3}"/>
    <dgm:cxn modelId="{FF95617A-F4D6-40E9-8F7D-76AD7FE44703}" type="presOf" srcId="{70D111A2-8CBE-4B6D-8E57-C32C663A3805}" destId="{47D74C2B-6BFD-4A61-9FC4-31E96E101FB1}" srcOrd="0" destOrd="0" presId="urn:microsoft.com/office/officeart/2005/8/layout/process2"/>
    <dgm:cxn modelId="{8C199B98-0E9F-4E8E-A65D-B7B429029470}" type="presOf" srcId="{06C680C3-D176-471A-BA48-0B6CF449CA4D}" destId="{8EEE7133-09D1-4DB6-B14B-9977FC0C5121}" srcOrd="1" destOrd="0" presId="urn:microsoft.com/office/officeart/2005/8/layout/process2"/>
    <dgm:cxn modelId="{1036FAA5-D38C-4DAF-9F1F-FB7BBBE39272}" srcId="{70D111A2-8CBE-4B6D-8E57-C32C663A3805}" destId="{CD487C74-8580-4661-AB06-9A03CD068C7A}" srcOrd="0" destOrd="0" parTransId="{855432C3-589A-4697-9B8A-40F34B7848D6}" sibTransId="{3ABA1597-A3F6-4237-969D-10256188960C}"/>
    <dgm:cxn modelId="{B5F033EC-C753-4583-B05A-0F16F9B8C213}" type="presOf" srcId="{06C680C3-D176-471A-BA48-0B6CF449CA4D}" destId="{DC79294B-3026-4B96-985A-12A879229131}" srcOrd="0" destOrd="0" presId="urn:microsoft.com/office/officeart/2005/8/layout/process2"/>
    <dgm:cxn modelId="{D26ACBF4-07ED-4CC3-9C6B-008269EA7D98}" srcId="{E6EB5067-50BB-4166-87DE-C4873FA89CF8}" destId="{86DA8917-69AC-44AA-96D4-02DBF455A0BC}" srcOrd="1" destOrd="0" parTransId="{9394DD4F-FEE0-4B9E-B94C-22F7BD62E3D9}" sibTransId="{06C680C3-D176-471A-BA48-0B6CF449CA4D}"/>
    <dgm:cxn modelId="{40CBA1F8-EB45-4E1F-934F-5B933582E636}" type="presOf" srcId="{449F5725-6AA8-465A-ABFE-1D2B44127281}" destId="{D7D85E49-34DA-46B0-8D66-8CF6B64F79A7}" srcOrd="0" destOrd="0" presId="urn:microsoft.com/office/officeart/2005/8/layout/process2"/>
    <dgm:cxn modelId="{964167F9-A3B0-4C17-9BD2-2E2F16ECCFA1}" type="presOf" srcId="{CA4A4CFF-AFE7-4158-9E15-3C5AEB7D2DF5}" destId="{090E7F99-A480-4F58-BBCD-AFBAD420D405}" srcOrd="0" destOrd="0" presId="urn:microsoft.com/office/officeart/2005/8/layout/process2"/>
    <dgm:cxn modelId="{B7DC4AFC-8595-4982-BD5B-865EDAA95CA9}" type="presOf" srcId="{C821AD5C-0FB7-4FEB-B5AA-883C912CAB3A}" destId="{47D74C2B-6BFD-4A61-9FC4-31E96E101FB1}" srcOrd="0" destOrd="3" presId="urn:microsoft.com/office/officeart/2005/8/layout/process2"/>
    <dgm:cxn modelId="{782099C4-F652-4507-9842-8A5B5623D01D}" type="presParOf" srcId="{A2315F33-FF00-4F58-B581-FA5514F74688}" destId="{D7D85E49-34DA-46B0-8D66-8CF6B64F79A7}" srcOrd="0" destOrd="0" presId="urn:microsoft.com/office/officeart/2005/8/layout/process2"/>
    <dgm:cxn modelId="{E5125B94-4D5A-4020-8185-499118E2F8E7}" type="presParOf" srcId="{A2315F33-FF00-4F58-B581-FA5514F74688}" destId="{B8B14444-79A6-45DF-9ED8-6F536C9F9A37}" srcOrd="1" destOrd="0" presId="urn:microsoft.com/office/officeart/2005/8/layout/process2"/>
    <dgm:cxn modelId="{CFE32985-AF95-496F-800B-C9139657A377}" type="presParOf" srcId="{B8B14444-79A6-45DF-9ED8-6F536C9F9A37}" destId="{78019809-1A89-4CB9-A6E1-FA27390CAFC9}" srcOrd="0" destOrd="0" presId="urn:microsoft.com/office/officeart/2005/8/layout/process2"/>
    <dgm:cxn modelId="{F0C554DD-F2A0-4B4F-8CED-946A7453581E}" type="presParOf" srcId="{A2315F33-FF00-4F58-B581-FA5514F74688}" destId="{2EA07067-C4D9-4E9D-ABBD-5ADA9C93A8B3}" srcOrd="2" destOrd="0" presId="urn:microsoft.com/office/officeart/2005/8/layout/process2"/>
    <dgm:cxn modelId="{91594343-7D8C-445D-BA0A-57D0D4A9A74A}" type="presParOf" srcId="{A2315F33-FF00-4F58-B581-FA5514F74688}" destId="{DC79294B-3026-4B96-985A-12A879229131}" srcOrd="3" destOrd="0" presId="urn:microsoft.com/office/officeart/2005/8/layout/process2"/>
    <dgm:cxn modelId="{89168FFD-E5E2-429A-A4E8-0324B4BD1D75}" type="presParOf" srcId="{DC79294B-3026-4B96-985A-12A879229131}" destId="{8EEE7133-09D1-4DB6-B14B-9977FC0C5121}" srcOrd="0" destOrd="0" presId="urn:microsoft.com/office/officeart/2005/8/layout/process2"/>
    <dgm:cxn modelId="{8E086984-65FB-45C0-9827-419BC0BF82B4}" type="presParOf" srcId="{A2315F33-FF00-4F58-B581-FA5514F74688}" destId="{47D74C2B-6BFD-4A61-9FC4-31E96E101FB1}" srcOrd="4" destOrd="0" presId="urn:microsoft.com/office/officeart/2005/8/layout/process2"/>
    <dgm:cxn modelId="{323B36B6-C479-4773-BD90-1D5E5D8FDF55}" type="presParOf" srcId="{A2315F33-FF00-4F58-B581-FA5514F74688}" destId="{E09DF398-DA47-4A29-97B7-A4BD940C0E51}" srcOrd="5" destOrd="0" presId="urn:microsoft.com/office/officeart/2005/8/layout/process2"/>
    <dgm:cxn modelId="{2E4F8967-39AC-4A96-9267-FBD033C9DF2E}" type="presParOf" srcId="{E09DF398-DA47-4A29-97B7-A4BD940C0E51}" destId="{7A584400-230D-4376-B23E-B4BAA5417942}" srcOrd="0" destOrd="0" presId="urn:microsoft.com/office/officeart/2005/8/layout/process2"/>
    <dgm:cxn modelId="{A777B1C3-45BD-479B-9A66-B7D0BF07E69B}" type="presParOf" srcId="{A2315F33-FF00-4F58-B581-FA5514F74688}" destId="{090E7F99-A480-4F58-BBCD-AFBAD420D40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EB5067-50BB-4166-87DE-C4873FA89CF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49F5725-6AA8-465A-ABFE-1D2B44127281}">
      <dgm:prSet phldrT="[Text]"/>
      <dgm:spPr/>
      <dgm:t>
        <a:bodyPr/>
        <a:lstStyle/>
        <a:p>
          <a:r>
            <a:rPr lang="en-US" dirty="0"/>
            <a:t>Load Data and standardize</a:t>
          </a:r>
        </a:p>
      </dgm:t>
    </dgm:pt>
    <dgm:pt modelId="{B85F8669-A30E-49C7-919C-4CA39C254819}" type="parTrans" cxnId="{C29FB944-0C29-49A8-AF0C-FCEB7A77F847}">
      <dgm:prSet/>
      <dgm:spPr/>
      <dgm:t>
        <a:bodyPr/>
        <a:lstStyle/>
        <a:p>
          <a:endParaRPr lang="en-US"/>
        </a:p>
      </dgm:t>
    </dgm:pt>
    <dgm:pt modelId="{91B08095-697E-461C-AC7A-D3FCC41998AD}" type="sibTrans" cxnId="{C29FB944-0C29-49A8-AF0C-FCEB7A77F847}">
      <dgm:prSet/>
      <dgm:spPr/>
      <dgm:t>
        <a:bodyPr/>
        <a:lstStyle/>
        <a:p>
          <a:endParaRPr lang="en-US"/>
        </a:p>
      </dgm:t>
    </dgm:pt>
    <dgm:pt modelId="{70D111A2-8CBE-4B6D-8E57-C32C663A3805}">
      <dgm:prSet phldrT="[Text]"/>
      <dgm:spPr/>
      <dgm:t>
        <a:bodyPr/>
        <a:lstStyle/>
        <a:p>
          <a:r>
            <a:rPr lang="en-US" dirty="0"/>
            <a:t>Train/Test and calculate accuracy (and Confusion Plot) for Logistic Regression, SVM, and Classification Tree, and KNN</a:t>
          </a:r>
        </a:p>
      </dgm:t>
    </dgm:pt>
    <dgm:pt modelId="{9D3303AC-F1E2-4F3C-A5EB-7CCC8CE914B6}" type="parTrans" cxnId="{5076E44F-068E-4EA3-92F3-65B00A829E04}">
      <dgm:prSet/>
      <dgm:spPr/>
      <dgm:t>
        <a:bodyPr/>
        <a:lstStyle/>
        <a:p>
          <a:endParaRPr lang="en-US"/>
        </a:p>
      </dgm:t>
    </dgm:pt>
    <dgm:pt modelId="{73FA8A49-47E2-4A7E-903C-FEC8D1A853C4}" type="sibTrans" cxnId="{5076E44F-068E-4EA3-92F3-65B00A829E04}">
      <dgm:prSet/>
      <dgm:spPr/>
      <dgm:t>
        <a:bodyPr/>
        <a:lstStyle/>
        <a:p>
          <a:endParaRPr lang="en-US"/>
        </a:p>
      </dgm:t>
    </dgm:pt>
    <dgm:pt modelId="{86DA8917-69AC-44AA-96D4-02DBF455A0BC}">
      <dgm:prSet phldrT="[Text]"/>
      <dgm:spPr/>
      <dgm:t>
        <a:bodyPr/>
        <a:lstStyle/>
        <a:p>
          <a:r>
            <a:rPr lang="en-US" dirty="0"/>
            <a:t>Split data into training/test data</a:t>
          </a:r>
        </a:p>
      </dgm:t>
    </dgm:pt>
    <dgm:pt modelId="{9394DD4F-FEE0-4B9E-B94C-22F7BD62E3D9}" type="parTrans" cxnId="{D26ACBF4-07ED-4CC3-9C6B-008269EA7D98}">
      <dgm:prSet/>
      <dgm:spPr/>
      <dgm:t>
        <a:bodyPr/>
        <a:lstStyle/>
        <a:p>
          <a:endParaRPr lang="en-US"/>
        </a:p>
      </dgm:t>
    </dgm:pt>
    <dgm:pt modelId="{06C680C3-D176-471A-BA48-0B6CF449CA4D}" type="sibTrans" cxnId="{D26ACBF4-07ED-4CC3-9C6B-008269EA7D98}">
      <dgm:prSet/>
      <dgm:spPr/>
      <dgm:t>
        <a:bodyPr/>
        <a:lstStyle/>
        <a:p>
          <a:endParaRPr lang="en-US"/>
        </a:p>
      </dgm:t>
    </dgm:pt>
    <dgm:pt modelId="{CA4A4CFF-AFE7-4158-9E15-3C5AEB7D2DF5}">
      <dgm:prSet phldrT="[Text]"/>
      <dgm:spPr/>
      <dgm:t>
        <a:bodyPr/>
        <a:lstStyle/>
        <a:p>
          <a:r>
            <a:rPr lang="en-US" dirty="0"/>
            <a:t>Compare Results</a:t>
          </a:r>
        </a:p>
      </dgm:t>
    </dgm:pt>
    <dgm:pt modelId="{467CE836-A1BF-4C81-9066-B1EF91657A8B}" type="parTrans" cxnId="{F3664078-1880-4DF8-ACB7-05695EFE5475}">
      <dgm:prSet/>
      <dgm:spPr/>
      <dgm:t>
        <a:bodyPr/>
        <a:lstStyle/>
        <a:p>
          <a:endParaRPr lang="en-US"/>
        </a:p>
      </dgm:t>
    </dgm:pt>
    <dgm:pt modelId="{3671E859-35DD-4271-A542-F15A151137C3}" type="sibTrans" cxnId="{F3664078-1880-4DF8-ACB7-05695EFE5475}">
      <dgm:prSet/>
      <dgm:spPr/>
      <dgm:t>
        <a:bodyPr/>
        <a:lstStyle/>
        <a:p>
          <a:endParaRPr lang="en-US"/>
        </a:p>
      </dgm:t>
    </dgm:pt>
    <dgm:pt modelId="{A2315F33-FF00-4F58-B581-FA5514F74688}" type="pres">
      <dgm:prSet presAssocID="{E6EB5067-50BB-4166-87DE-C4873FA89CF8}" presName="linearFlow" presStyleCnt="0">
        <dgm:presLayoutVars>
          <dgm:resizeHandles val="exact"/>
        </dgm:presLayoutVars>
      </dgm:prSet>
      <dgm:spPr/>
    </dgm:pt>
    <dgm:pt modelId="{D7D85E49-34DA-46B0-8D66-8CF6B64F79A7}" type="pres">
      <dgm:prSet presAssocID="{449F5725-6AA8-465A-ABFE-1D2B44127281}" presName="node" presStyleLbl="node1" presStyleIdx="0" presStyleCnt="4" custLinFactNeighborX="54990" custLinFactNeighborY="69071">
        <dgm:presLayoutVars>
          <dgm:bulletEnabled val="1"/>
        </dgm:presLayoutVars>
      </dgm:prSet>
      <dgm:spPr/>
    </dgm:pt>
    <dgm:pt modelId="{B8B14444-79A6-45DF-9ED8-6F536C9F9A37}" type="pres">
      <dgm:prSet presAssocID="{91B08095-697E-461C-AC7A-D3FCC41998AD}" presName="sibTrans" presStyleLbl="sibTrans2D1" presStyleIdx="0" presStyleCnt="3"/>
      <dgm:spPr/>
    </dgm:pt>
    <dgm:pt modelId="{78019809-1A89-4CB9-A6E1-FA27390CAFC9}" type="pres">
      <dgm:prSet presAssocID="{91B08095-697E-461C-AC7A-D3FCC41998AD}" presName="connectorText" presStyleLbl="sibTrans2D1" presStyleIdx="0" presStyleCnt="3"/>
      <dgm:spPr/>
    </dgm:pt>
    <dgm:pt modelId="{2EA07067-C4D9-4E9D-ABBD-5ADA9C93A8B3}" type="pres">
      <dgm:prSet presAssocID="{86DA8917-69AC-44AA-96D4-02DBF455A0BC}" presName="node" presStyleLbl="node1" presStyleIdx="1" presStyleCnt="4" custLinFactNeighborX="54990" custLinFactNeighborY="58364">
        <dgm:presLayoutVars>
          <dgm:bulletEnabled val="1"/>
        </dgm:presLayoutVars>
      </dgm:prSet>
      <dgm:spPr/>
    </dgm:pt>
    <dgm:pt modelId="{DC79294B-3026-4B96-985A-12A879229131}" type="pres">
      <dgm:prSet presAssocID="{06C680C3-D176-471A-BA48-0B6CF449CA4D}" presName="sibTrans" presStyleLbl="sibTrans2D1" presStyleIdx="1" presStyleCnt="3"/>
      <dgm:spPr/>
    </dgm:pt>
    <dgm:pt modelId="{8EEE7133-09D1-4DB6-B14B-9977FC0C5121}" type="pres">
      <dgm:prSet presAssocID="{06C680C3-D176-471A-BA48-0B6CF449CA4D}" presName="connectorText" presStyleLbl="sibTrans2D1" presStyleIdx="1" presStyleCnt="3"/>
      <dgm:spPr/>
    </dgm:pt>
    <dgm:pt modelId="{47D74C2B-6BFD-4A61-9FC4-31E96E101FB1}" type="pres">
      <dgm:prSet presAssocID="{70D111A2-8CBE-4B6D-8E57-C32C663A3805}" presName="node" presStyleLbl="node1" presStyleIdx="2" presStyleCnt="4" custScaleX="141679" custLinFactNeighborX="81464" custLinFactNeighborY="36488">
        <dgm:presLayoutVars>
          <dgm:bulletEnabled val="1"/>
        </dgm:presLayoutVars>
      </dgm:prSet>
      <dgm:spPr/>
    </dgm:pt>
    <dgm:pt modelId="{E09DF398-DA47-4A29-97B7-A4BD940C0E51}" type="pres">
      <dgm:prSet presAssocID="{73FA8A49-47E2-4A7E-903C-FEC8D1A853C4}" presName="sibTrans" presStyleLbl="sibTrans2D1" presStyleIdx="2" presStyleCnt="3"/>
      <dgm:spPr/>
    </dgm:pt>
    <dgm:pt modelId="{7A584400-230D-4376-B23E-B4BAA5417942}" type="pres">
      <dgm:prSet presAssocID="{73FA8A49-47E2-4A7E-903C-FEC8D1A853C4}" presName="connectorText" presStyleLbl="sibTrans2D1" presStyleIdx="2" presStyleCnt="3"/>
      <dgm:spPr/>
    </dgm:pt>
    <dgm:pt modelId="{090E7F99-A480-4F58-BBCD-AFBAD420D405}" type="pres">
      <dgm:prSet presAssocID="{CA4A4CFF-AFE7-4158-9E15-3C5AEB7D2DF5}" presName="node" presStyleLbl="node1" presStyleIdx="3" presStyleCnt="4" custLinFactNeighborX="58634" custLinFactNeighborY="4115">
        <dgm:presLayoutVars>
          <dgm:bulletEnabled val="1"/>
        </dgm:presLayoutVars>
      </dgm:prSet>
      <dgm:spPr/>
    </dgm:pt>
  </dgm:ptLst>
  <dgm:cxnLst>
    <dgm:cxn modelId="{150D8608-4F5A-4938-AFD5-A00A0BC3E9B4}" type="presOf" srcId="{91B08095-697E-461C-AC7A-D3FCC41998AD}" destId="{B8B14444-79A6-45DF-9ED8-6F536C9F9A37}" srcOrd="0" destOrd="0" presId="urn:microsoft.com/office/officeart/2005/8/layout/process2"/>
    <dgm:cxn modelId="{50A70120-D941-4BE1-BF54-B406351B6BF5}" type="presOf" srcId="{73FA8A49-47E2-4A7E-903C-FEC8D1A853C4}" destId="{7A584400-230D-4376-B23E-B4BAA5417942}" srcOrd="1" destOrd="0" presId="urn:microsoft.com/office/officeart/2005/8/layout/process2"/>
    <dgm:cxn modelId="{FC834721-334A-46B3-B047-3F8EEA01DB1C}" type="presOf" srcId="{E6EB5067-50BB-4166-87DE-C4873FA89CF8}" destId="{A2315F33-FF00-4F58-B581-FA5514F74688}" srcOrd="0" destOrd="0" presId="urn:microsoft.com/office/officeart/2005/8/layout/process2"/>
    <dgm:cxn modelId="{414AFD25-511A-4866-A7A5-187D0ACFDA67}" type="presOf" srcId="{73FA8A49-47E2-4A7E-903C-FEC8D1A853C4}" destId="{E09DF398-DA47-4A29-97B7-A4BD940C0E51}" srcOrd="0" destOrd="0" presId="urn:microsoft.com/office/officeart/2005/8/layout/process2"/>
    <dgm:cxn modelId="{03C62B3B-4F9F-4FFF-BAA6-59F9C6CCFE79}" type="presOf" srcId="{86DA8917-69AC-44AA-96D4-02DBF455A0BC}" destId="{2EA07067-C4D9-4E9D-ABBD-5ADA9C93A8B3}" srcOrd="0" destOrd="0" presId="urn:microsoft.com/office/officeart/2005/8/layout/process2"/>
    <dgm:cxn modelId="{C29FB944-0C29-49A8-AF0C-FCEB7A77F847}" srcId="{E6EB5067-50BB-4166-87DE-C4873FA89CF8}" destId="{449F5725-6AA8-465A-ABFE-1D2B44127281}" srcOrd="0" destOrd="0" parTransId="{B85F8669-A30E-49C7-919C-4CA39C254819}" sibTransId="{91B08095-697E-461C-AC7A-D3FCC41998AD}"/>
    <dgm:cxn modelId="{5076E44F-068E-4EA3-92F3-65B00A829E04}" srcId="{E6EB5067-50BB-4166-87DE-C4873FA89CF8}" destId="{70D111A2-8CBE-4B6D-8E57-C32C663A3805}" srcOrd="2" destOrd="0" parTransId="{9D3303AC-F1E2-4F3C-A5EB-7CCC8CE914B6}" sibTransId="{73FA8A49-47E2-4A7E-903C-FEC8D1A853C4}"/>
    <dgm:cxn modelId="{E7309555-158F-439D-B737-2B031FC5F5F4}" type="presOf" srcId="{91B08095-697E-461C-AC7A-D3FCC41998AD}" destId="{78019809-1A89-4CB9-A6E1-FA27390CAFC9}" srcOrd="1" destOrd="0" presId="urn:microsoft.com/office/officeart/2005/8/layout/process2"/>
    <dgm:cxn modelId="{F3664078-1880-4DF8-ACB7-05695EFE5475}" srcId="{E6EB5067-50BB-4166-87DE-C4873FA89CF8}" destId="{CA4A4CFF-AFE7-4158-9E15-3C5AEB7D2DF5}" srcOrd="3" destOrd="0" parTransId="{467CE836-A1BF-4C81-9066-B1EF91657A8B}" sibTransId="{3671E859-35DD-4271-A542-F15A151137C3}"/>
    <dgm:cxn modelId="{FF95617A-F4D6-40E9-8F7D-76AD7FE44703}" type="presOf" srcId="{70D111A2-8CBE-4B6D-8E57-C32C663A3805}" destId="{47D74C2B-6BFD-4A61-9FC4-31E96E101FB1}" srcOrd="0" destOrd="0" presId="urn:microsoft.com/office/officeart/2005/8/layout/process2"/>
    <dgm:cxn modelId="{8C199B98-0E9F-4E8E-A65D-B7B429029470}" type="presOf" srcId="{06C680C3-D176-471A-BA48-0B6CF449CA4D}" destId="{8EEE7133-09D1-4DB6-B14B-9977FC0C5121}" srcOrd="1" destOrd="0" presId="urn:microsoft.com/office/officeart/2005/8/layout/process2"/>
    <dgm:cxn modelId="{B5F033EC-C753-4583-B05A-0F16F9B8C213}" type="presOf" srcId="{06C680C3-D176-471A-BA48-0B6CF449CA4D}" destId="{DC79294B-3026-4B96-985A-12A879229131}" srcOrd="0" destOrd="0" presId="urn:microsoft.com/office/officeart/2005/8/layout/process2"/>
    <dgm:cxn modelId="{D26ACBF4-07ED-4CC3-9C6B-008269EA7D98}" srcId="{E6EB5067-50BB-4166-87DE-C4873FA89CF8}" destId="{86DA8917-69AC-44AA-96D4-02DBF455A0BC}" srcOrd="1" destOrd="0" parTransId="{9394DD4F-FEE0-4B9E-B94C-22F7BD62E3D9}" sibTransId="{06C680C3-D176-471A-BA48-0B6CF449CA4D}"/>
    <dgm:cxn modelId="{40CBA1F8-EB45-4E1F-934F-5B933582E636}" type="presOf" srcId="{449F5725-6AA8-465A-ABFE-1D2B44127281}" destId="{D7D85E49-34DA-46B0-8D66-8CF6B64F79A7}" srcOrd="0" destOrd="0" presId="urn:microsoft.com/office/officeart/2005/8/layout/process2"/>
    <dgm:cxn modelId="{964167F9-A3B0-4C17-9BD2-2E2F16ECCFA1}" type="presOf" srcId="{CA4A4CFF-AFE7-4158-9E15-3C5AEB7D2DF5}" destId="{090E7F99-A480-4F58-BBCD-AFBAD420D405}" srcOrd="0" destOrd="0" presId="urn:microsoft.com/office/officeart/2005/8/layout/process2"/>
    <dgm:cxn modelId="{782099C4-F652-4507-9842-8A5B5623D01D}" type="presParOf" srcId="{A2315F33-FF00-4F58-B581-FA5514F74688}" destId="{D7D85E49-34DA-46B0-8D66-8CF6B64F79A7}" srcOrd="0" destOrd="0" presId="urn:microsoft.com/office/officeart/2005/8/layout/process2"/>
    <dgm:cxn modelId="{E5125B94-4D5A-4020-8185-499118E2F8E7}" type="presParOf" srcId="{A2315F33-FF00-4F58-B581-FA5514F74688}" destId="{B8B14444-79A6-45DF-9ED8-6F536C9F9A37}" srcOrd="1" destOrd="0" presId="urn:microsoft.com/office/officeart/2005/8/layout/process2"/>
    <dgm:cxn modelId="{CFE32985-AF95-496F-800B-C9139657A377}" type="presParOf" srcId="{B8B14444-79A6-45DF-9ED8-6F536C9F9A37}" destId="{78019809-1A89-4CB9-A6E1-FA27390CAFC9}" srcOrd="0" destOrd="0" presId="urn:microsoft.com/office/officeart/2005/8/layout/process2"/>
    <dgm:cxn modelId="{F0C554DD-F2A0-4B4F-8CED-946A7453581E}" type="presParOf" srcId="{A2315F33-FF00-4F58-B581-FA5514F74688}" destId="{2EA07067-C4D9-4E9D-ABBD-5ADA9C93A8B3}" srcOrd="2" destOrd="0" presId="urn:microsoft.com/office/officeart/2005/8/layout/process2"/>
    <dgm:cxn modelId="{91594343-7D8C-445D-BA0A-57D0D4A9A74A}" type="presParOf" srcId="{A2315F33-FF00-4F58-B581-FA5514F74688}" destId="{DC79294B-3026-4B96-985A-12A879229131}" srcOrd="3" destOrd="0" presId="urn:microsoft.com/office/officeart/2005/8/layout/process2"/>
    <dgm:cxn modelId="{89168FFD-E5E2-429A-A4E8-0324B4BD1D75}" type="presParOf" srcId="{DC79294B-3026-4B96-985A-12A879229131}" destId="{8EEE7133-09D1-4DB6-B14B-9977FC0C5121}" srcOrd="0" destOrd="0" presId="urn:microsoft.com/office/officeart/2005/8/layout/process2"/>
    <dgm:cxn modelId="{8E086984-65FB-45C0-9827-419BC0BF82B4}" type="presParOf" srcId="{A2315F33-FF00-4F58-B581-FA5514F74688}" destId="{47D74C2B-6BFD-4A61-9FC4-31E96E101FB1}" srcOrd="4" destOrd="0" presId="urn:microsoft.com/office/officeart/2005/8/layout/process2"/>
    <dgm:cxn modelId="{323B36B6-C479-4773-BD90-1D5E5D8FDF55}" type="presParOf" srcId="{A2315F33-FF00-4F58-B581-FA5514F74688}" destId="{E09DF398-DA47-4A29-97B7-A4BD940C0E51}" srcOrd="5" destOrd="0" presId="urn:microsoft.com/office/officeart/2005/8/layout/process2"/>
    <dgm:cxn modelId="{2E4F8967-39AC-4A96-9267-FBD033C9DF2E}" type="presParOf" srcId="{E09DF398-DA47-4A29-97B7-A4BD940C0E51}" destId="{7A584400-230D-4376-B23E-B4BAA5417942}" srcOrd="0" destOrd="0" presId="urn:microsoft.com/office/officeart/2005/8/layout/process2"/>
    <dgm:cxn modelId="{A777B1C3-45BD-479B-9A66-B7D0BF07E69B}" type="presParOf" srcId="{A2315F33-FF00-4F58-B581-FA5514F74688}" destId="{090E7F99-A480-4F58-BBCD-AFBAD420D40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85E49-34DA-46B0-8D66-8CF6B64F79A7}">
      <dsp:nvSpPr>
        <dsp:cNvPr id="0" name=""/>
        <dsp:cNvSpPr/>
      </dsp:nvSpPr>
      <dsp:spPr>
        <a:xfrm>
          <a:off x="5689599" y="580962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Request data via API </a:t>
          </a:r>
          <a:r>
            <a:rPr lang="en-US" sz="2500" kern="1200" dirty="0" err="1"/>
            <a:t>url</a:t>
          </a:r>
          <a:endParaRPr lang="en-US" sz="2500" kern="1200" dirty="0"/>
        </a:p>
      </dsp:txBody>
      <dsp:txXfrm>
        <a:off x="5729276" y="620639"/>
        <a:ext cx="2359046" cy="1275312"/>
      </dsp:txXfrm>
    </dsp:sp>
    <dsp:sp modelId="{B8B14444-79A6-45DF-9ED8-6F536C9F9A37}">
      <dsp:nvSpPr>
        <dsp:cNvPr id="0" name=""/>
        <dsp:cNvSpPr/>
      </dsp:nvSpPr>
      <dsp:spPr>
        <a:xfrm rot="5400000">
          <a:off x="6737814" y="1858809"/>
          <a:ext cx="341970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6725920" y="1992624"/>
        <a:ext cx="365760" cy="239379"/>
      </dsp:txXfrm>
    </dsp:sp>
    <dsp:sp modelId="{2EA07067-C4D9-4E9D-ABBD-5ADA9C93A8B3}">
      <dsp:nvSpPr>
        <dsp:cNvPr id="0" name=""/>
        <dsp:cNvSpPr/>
      </dsp:nvSpPr>
      <dsp:spPr>
        <a:xfrm>
          <a:off x="5689599" y="2391589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 </a:t>
          </a:r>
          <a:r>
            <a:rPr lang="en-US" sz="2500" kern="1200" dirty="0" err="1"/>
            <a:t>json</a:t>
          </a:r>
          <a:r>
            <a:rPr lang="en-US" sz="2500" kern="1200" dirty="0"/>
            <a:t> results to data frame</a:t>
          </a:r>
        </a:p>
      </dsp:txBody>
      <dsp:txXfrm>
        <a:off x="5729276" y="2431266"/>
        <a:ext cx="2359046" cy="1275312"/>
      </dsp:txXfrm>
    </dsp:sp>
    <dsp:sp modelId="{DC79294B-3026-4B96-985A-12A879229131}">
      <dsp:nvSpPr>
        <dsp:cNvPr id="0" name=""/>
        <dsp:cNvSpPr/>
      </dsp:nvSpPr>
      <dsp:spPr>
        <a:xfrm rot="5400000">
          <a:off x="6789645" y="3600328"/>
          <a:ext cx="238307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725919" y="3785974"/>
        <a:ext cx="365760" cy="166815"/>
      </dsp:txXfrm>
    </dsp:sp>
    <dsp:sp modelId="{47D74C2B-6BFD-4A61-9FC4-31E96E101FB1}">
      <dsp:nvSpPr>
        <dsp:cNvPr id="0" name=""/>
        <dsp:cNvSpPr/>
      </dsp:nvSpPr>
      <dsp:spPr>
        <a:xfrm>
          <a:off x="5689599" y="4064000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Clean data</a:t>
          </a:r>
        </a:p>
      </dsp:txBody>
      <dsp:txXfrm>
        <a:off x="5729276" y="4103677"/>
        <a:ext cx="2359046" cy="127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85E49-34DA-46B0-8D66-8CF6B64F79A7}">
      <dsp:nvSpPr>
        <dsp:cNvPr id="0" name=""/>
        <dsp:cNvSpPr/>
      </dsp:nvSpPr>
      <dsp:spPr>
        <a:xfrm>
          <a:off x="5448337" y="428097"/>
          <a:ext cx="190698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data from Wiki URL</a:t>
          </a:r>
        </a:p>
      </dsp:txBody>
      <dsp:txXfrm>
        <a:off x="5477165" y="456925"/>
        <a:ext cx="1849328" cy="926594"/>
      </dsp:txXfrm>
    </dsp:sp>
    <dsp:sp modelId="{B8B14444-79A6-45DF-9ED8-6F536C9F9A37}">
      <dsp:nvSpPr>
        <dsp:cNvPr id="0" name=""/>
        <dsp:cNvSpPr/>
      </dsp:nvSpPr>
      <dsp:spPr>
        <a:xfrm rot="5347594">
          <a:off x="6275527" y="1372977"/>
          <a:ext cx="27316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6278609" y="1457857"/>
        <a:ext cx="265748" cy="191213"/>
      </dsp:txXfrm>
    </dsp:sp>
    <dsp:sp modelId="{2EA07067-C4D9-4E9D-ABBD-5ADA9C93A8B3}">
      <dsp:nvSpPr>
        <dsp:cNvPr id="0" name=""/>
        <dsp:cNvSpPr/>
      </dsp:nvSpPr>
      <dsp:spPr>
        <a:xfrm>
          <a:off x="5468894" y="1776520"/>
          <a:ext cx="190698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</a:t>
          </a:r>
          <a:r>
            <a:rPr lang="en-US" sz="1800" kern="1200" dirty="0" err="1"/>
            <a:t>BeautifulSoup</a:t>
          </a:r>
          <a:r>
            <a:rPr lang="en-US" sz="1800" kern="1200" dirty="0"/>
            <a:t> to create object from HTML</a:t>
          </a:r>
        </a:p>
      </dsp:txBody>
      <dsp:txXfrm>
        <a:off x="5497722" y="1805348"/>
        <a:ext cx="1849328" cy="926594"/>
      </dsp:txXfrm>
    </dsp:sp>
    <dsp:sp modelId="{DC79294B-3026-4B96-985A-12A879229131}">
      <dsp:nvSpPr>
        <dsp:cNvPr id="0" name=""/>
        <dsp:cNvSpPr/>
      </dsp:nvSpPr>
      <dsp:spPr>
        <a:xfrm rot="5450492">
          <a:off x="6256357" y="2746958"/>
          <a:ext cx="31150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279919" y="2812669"/>
        <a:ext cx="265748" cy="218050"/>
      </dsp:txXfrm>
    </dsp:sp>
    <dsp:sp modelId="{47D74C2B-6BFD-4A61-9FC4-31E96E101FB1}">
      <dsp:nvSpPr>
        <dsp:cNvPr id="0" name=""/>
        <dsp:cNvSpPr/>
      </dsp:nvSpPr>
      <dsp:spPr>
        <a:xfrm>
          <a:off x="5448337" y="3176059"/>
          <a:ext cx="190698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Parse HTML to crate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477165" y="3204887"/>
        <a:ext cx="1849328" cy="926594"/>
      </dsp:txXfrm>
    </dsp:sp>
    <dsp:sp modelId="{E09DF398-DA47-4A29-97B7-A4BD940C0E51}">
      <dsp:nvSpPr>
        <dsp:cNvPr id="0" name=""/>
        <dsp:cNvSpPr/>
      </dsp:nvSpPr>
      <dsp:spPr>
        <a:xfrm rot="5387236">
          <a:off x="6301374" y="4075907"/>
          <a:ext cx="205581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271177" y="4194572"/>
        <a:ext cx="265748" cy="143907"/>
      </dsp:txXfrm>
    </dsp:sp>
    <dsp:sp modelId="{090E7F99-A480-4F58-BBCD-AFBAD420D405}">
      <dsp:nvSpPr>
        <dsp:cNvPr id="0" name=""/>
        <dsp:cNvSpPr/>
      </dsp:nvSpPr>
      <dsp:spPr>
        <a:xfrm>
          <a:off x="5453009" y="4434416"/>
          <a:ext cx="190698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CSV from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481837" y="4463244"/>
        <a:ext cx="1849328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85E49-34DA-46B0-8D66-8CF6B64F79A7}">
      <dsp:nvSpPr>
        <dsp:cNvPr id="0" name=""/>
        <dsp:cNvSpPr/>
      </dsp:nvSpPr>
      <dsp:spPr>
        <a:xfrm>
          <a:off x="4529335" y="428097"/>
          <a:ext cx="359866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% of missing values for attributes</a:t>
          </a:r>
        </a:p>
      </dsp:txBody>
      <dsp:txXfrm>
        <a:off x="4558163" y="456925"/>
        <a:ext cx="3541008" cy="926594"/>
      </dsp:txXfrm>
    </dsp:sp>
    <dsp:sp modelId="{B8B14444-79A6-45DF-9ED8-6F536C9F9A37}">
      <dsp:nvSpPr>
        <dsp:cNvPr id="0" name=""/>
        <dsp:cNvSpPr/>
      </dsp:nvSpPr>
      <dsp:spPr>
        <a:xfrm rot="5400000">
          <a:off x="6192103" y="1372977"/>
          <a:ext cx="273129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195794" y="1457869"/>
        <a:ext cx="265748" cy="191190"/>
      </dsp:txXfrm>
    </dsp:sp>
    <dsp:sp modelId="{2EA07067-C4D9-4E9D-ABBD-5ADA9C93A8B3}">
      <dsp:nvSpPr>
        <dsp:cNvPr id="0" name=""/>
        <dsp:cNvSpPr/>
      </dsp:nvSpPr>
      <dsp:spPr>
        <a:xfrm>
          <a:off x="4529335" y="1776520"/>
          <a:ext cx="359866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column types</a:t>
          </a:r>
        </a:p>
      </dsp:txBody>
      <dsp:txXfrm>
        <a:off x="4558163" y="1805348"/>
        <a:ext cx="3541008" cy="926594"/>
      </dsp:txXfrm>
    </dsp:sp>
    <dsp:sp modelId="{DC79294B-3026-4B96-985A-12A879229131}">
      <dsp:nvSpPr>
        <dsp:cNvPr id="0" name=""/>
        <dsp:cNvSpPr/>
      </dsp:nvSpPr>
      <dsp:spPr>
        <a:xfrm rot="5400000">
          <a:off x="6172934" y="2746958"/>
          <a:ext cx="31146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195794" y="2812680"/>
        <a:ext cx="265748" cy="218027"/>
      </dsp:txXfrm>
    </dsp:sp>
    <dsp:sp modelId="{47D74C2B-6BFD-4A61-9FC4-31E96E101FB1}">
      <dsp:nvSpPr>
        <dsp:cNvPr id="0" name=""/>
        <dsp:cNvSpPr/>
      </dsp:nvSpPr>
      <dsp:spPr>
        <a:xfrm>
          <a:off x="4529335" y="3176059"/>
          <a:ext cx="359866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Launches on each site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Number and Occurrence of each orbit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Number and Occurrence of mission outcome per orbit type</a:t>
          </a:r>
        </a:p>
      </dsp:txBody>
      <dsp:txXfrm>
        <a:off x="4558163" y="3204887"/>
        <a:ext cx="3541008" cy="926594"/>
      </dsp:txXfrm>
    </dsp:sp>
    <dsp:sp modelId="{E09DF398-DA47-4A29-97B7-A4BD940C0E51}">
      <dsp:nvSpPr>
        <dsp:cNvPr id="0" name=""/>
        <dsp:cNvSpPr/>
      </dsp:nvSpPr>
      <dsp:spPr>
        <a:xfrm rot="5400000">
          <a:off x="6225877" y="4075907"/>
          <a:ext cx="2055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195793" y="4194573"/>
        <a:ext cx="265748" cy="143906"/>
      </dsp:txXfrm>
    </dsp:sp>
    <dsp:sp modelId="{090E7F99-A480-4F58-BBCD-AFBAD420D405}">
      <dsp:nvSpPr>
        <dsp:cNvPr id="0" name=""/>
        <dsp:cNvSpPr/>
      </dsp:nvSpPr>
      <dsp:spPr>
        <a:xfrm>
          <a:off x="4529335" y="4434416"/>
          <a:ext cx="3598664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landing outcome label from Outcome column</a:t>
          </a:r>
        </a:p>
      </dsp:txBody>
      <dsp:txXfrm>
        <a:off x="4558163" y="4463244"/>
        <a:ext cx="3541008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85E49-34DA-46B0-8D66-8CF6B64F79A7}">
      <dsp:nvSpPr>
        <dsp:cNvPr id="0" name=""/>
        <dsp:cNvSpPr/>
      </dsp:nvSpPr>
      <dsp:spPr>
        <a:xfrm>
          <a:off x="4987439" y="342561"/>
          <a:ext cx="3801665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 Data and standardize</a:t>
          </a:r>
        </a:p>
      </dsp:txBody>
      <dsp:txXfrm>
        <a:off x="5016267" y="371389"/>
        <a:ext cx="3744009" cy="926594"/>
      </dsp:txXfrm>
    </dsp:sp>
    <dsp:sp modelId="{B8B14444-79A6-45DF-9ED8-6F536C9F9A37}">
      <dsp:nvSpPr>
        <dsp:cNvPr id="0" name=""/>
        <dsp:cNvSpPr/>
      </dsp:nvSpPr>
      <dsp:spPr>
        <a:xfrm rot="5400000">
          <a:off x="6723484" y="1325071"/>
          <a:ext cx="329574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755397" y="1381740"/>
        <a:ext cx="265748" cy="230702"/>
      </dsp:txXfrm>
    </dsp:sp>
    <dsp:sp modelId="{2EA07067-C4D9-4E9D-ABBD-5ADA9C93A8B3}">
      <dsp:nvSpPr>
        <dsp:cNvPr id="0" name=""/>
        <dsp:cNvSpPr/>
      </dsp:nvSpPr>
      <dsp:spPr>
        <a:xfrm>
          <a:off x="4987439" y="1766244"/>
          <a:ext cx="3801665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data into training/test data</a:t>
          </a:r>
        </a:p>
      </dsp:txBody>
      <dsp:txXfrm>
        <a:off x="5016267" y="1795072"/>
        <a:ext cx="3744009" cy="926594"/>
      </dsp:txXfrm>
    </dsp:sp>
    <dsp:sp modelId="{DC79294B-3026-4B96-985A-12A879229131}">
      <dsp:nvSpPr>
        <dsp:cNvPr id="0" name=""/>
        <dsp:cNvSpPr/>
      </dsp:nvSpPr>
      <dsp:spPr>
        <a:xfrm rot="5364540">
          <a:off x="6751148" y="2721272"/>
          <a:ext cx="288366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762011" y="2798547"/>
        <a:ext cx="265748" cy="201856"/>
      </dsp:txXfrm>
    </dsp:sp>
    <dsp:sp modelId="{47D74C2B-6BFD-4A61-9FC4-31E96E101FB1}">
      <dsp:nvSpPr>
        <dsp:cNvPr id="0" name=""/>
        <dsp:cNvSpPr/>
      </dsp:nvSpPr>
      <dsp:spPr>
        <a:xfrm>
          <a:off x="4209309" y="3134962"/>
          <a:ext cx="5386162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Train/Test and calculate accuracy (and Confusion Plot) for Logistic Regression, SVM, and Classification Tree, and KNN</a:t>
          </a:r>
        </a:p>
      </dsp:txBody>
      <dsp:txXfrm>
        <a:off x="4238137" y="3163790"/>
        <a:ext cx="5328506" cy="926594"/>
      </dsp:txXfrm>
    </dsp:sp>
    <dsp:sp modelId="{E09DF398-DA47-4A29-97B7-A4BD940C0E51}">
      <dsp:nvSpPr>
        <dsp:cNvPr id="0" name=""/>
        <dsp:cNvSpPr/>
      </dsp:nvSpPr>
      <dsp:spPr>
        <a:xfrm rot="5071860">
          <a:off x="6845855" y="4055358"/>
          <a:ext cx="237484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828328" y="4158234"/>
        <a:ext cx="265748" cy="166239"/>
      </dsp:txXfrm>
    </dsp:sp>
    <dsp:sp modelId="{090E7F99-A480-4F58-BBCD-AFBAD420D405}">
      <dsp:nvSpPr>
        <dsp:cNvPr id="0" name=""/>
        <dsp:cNvSpPr/>
      </dsp:nvSpPr>
      <dsp:spPr>
        <a:xfrm>
          <a:off x="5125971" y="4434416"/>
          <a:ext cx="3801665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Compare Results</a:t>
          </a:r>
        </a:p>
      </dsp:txBody>
      <dsp:txXfrm>
        <a:off x="5154799" y="4463244"/>
        <a:ext cx="3744009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9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uncruz312/IBM-Data-Science-Capstone/blob/eb357d03a03f8baf950af4ca9168a611a3ad3e08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latform.cloud.ibm.com/analytics/notebooks/v2/467fb4d0-9937-4d9f-8cbe-7294c408d3b9/view?access_token=fb58eddd8633997dc703a5bc1eb2c692eda0ba12a0e847a7e9e8cbf56512950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uncruz312/IBM-Data-Science-Capstone/blob/eb357d03a03f8baf950af4ca9168a611a3ad3e08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hauncruz312/IBM-Data-Science-Capstone/blob/eb357d03a03f8baf950af4ca9168a611a3ad3e08/SpaceXLaunchREcordsDashboard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Shaun Cruz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14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305423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https://github.com/shauncruz312/IBM-Data-Science-Capstone/blob/eb357d03a03f8baf950af4ca9168a611a3ad3e08/EDA.ipynb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A02BEE-760B-4D23-942C-515376C14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963886"/>
              </p:ext>
            </p:extLst>
          </p:nvPr>
        </p:nvGraphicFramePr>
        <p:xfrm>
          <a:off x="2032000" y="10203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3813" y="1559879"/>
            <a:ext cx="4572275" cy="446569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Plots made: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and Orbit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plots to identify what features led to positive orbit/launch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https://github.com/shauncruz312/IBM-Data-Science-Capstone/blob/eb357d03a03f8baf950af4ca9168a611a3ad3e08/EDA%20with%20Visualization.ipynb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5C3C9-9F8B-4468-965F-66588C20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50" y="1337160"/>
            <a:ext cx="2360370" cy="139364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76F891A-486A-43FA-AA43-89DD0B9DD50F}"/>
              </a:ext>
            </a:extLst>
          </p:cNvPr>
          <p:cNvSpPr txBox="1">
            <a:spLocks/>
          </p:cNvSpPr>
          <p:nvPr/>
        </p:nvSpPr>
        <p:spPr>
          <a:xfrm>
            <a:off x="4643662" y="2767970"/>
            <a:ext cx="3068804" cy="12042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0149E-A5DA-487F-A95B-6165F9C9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8" y="1337160"/>
            <a:ext cx="4180302" cy="867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CDD3E4-FDEA-4231-AFD3-D81ACE5E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57" y="2262396"/>
            <a:ext cx="4232983" cy="847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09E29-5846-4D68-AFEB-B6A57A97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6" y="3213170"/>
            <a:ext cx="4232983" cy="844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4EA15-9417-434D-A81B-DB494FA99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250" y="3493135"/>
            <a:ext cx="2430975" cy="1736411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3B4E2BC-84CA-4F93-8980-4C56060DC4B3}"/>
              </a:ext>
            </a:extLst>
          </p:cNvPr>
          <p:cNvSpPr txBox="1">
            <a:spLocks/>
          </p:cNvSpPr>
          <p:nvPr/>
        </p:nvSpPr>
        <p:spPr>
          <a:xfrm>
            <a:off x="4643662" y="5305080"/>
            <a:ext cx="2904676" cy="12042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Success Rate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AC912D-1964-474C-B7AB-F44DB2315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46" y="4126954"/>
            <a:ext cx="4232983" cy="856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5C2CBF-544E-4731-854B-01393DE99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39" y="5043631"/>
            <a:ext cx="4180302" cy="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3835" y="1253331"/>
            <a:ext cx="1202816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HTB11006.SPACEXTBL LIMIT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HTB11006.SPACEXTBL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HTB11006.SPACEXTBL WHERE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total_payload_mass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HTB11006.SPACEXTBL WHERE CUSTOMER='NASA (CRS)’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avg_payload_mass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HTB11006.SPACEXTBL WHERE BOOSTER_VERSION='F9 v1.1’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min_date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HTB11006.SPACEXTBL WHERE LANDING__OUTCOME = 'Success (ground pad)’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 FROM HTB11006.SPACEXTBL WHERE LANDING__OUTCOME = 'Success (drone ship)'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&gt; 4000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_&lt;6000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MISSION_OUTCOME, COUNT(*) 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tot_num_missions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 HTB11006.SPACEXTBL GROUP BY MISSION_OUTCOME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BOOSTER_VERSION, PAYLOAD_MASS__KG_ FROM HTB11006.SPACEXTBL WHERE PAYLOAD_MASS__KG_ = (select max(PAYLOAD_MASS__KG_) from HTB11006.SPACEXTBL)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LANDING__OUTCOME, BOOSTER_VERSION, LAUNCH_SITE FROM HTB11006.SPACEXTBL WHERE LANDING__OUTCOME = 'Failure (drone ship)' AND DATE LIKE '2015%’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LANDING__OUTCOME, count(*) 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(SELECT * FROM HTB11006.SPACEXTBL WHERE DATE BETWEEN '2010-06-04' AND '2017-03-20') GROUP BY LANDING__OUTCOME ORDER BY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https://github.com/shauncruz312/IBM-Data-Science-Capstone/blob/eb357d03a03f8baf950af4ca9168a611a3ad3e08/EDA%20with%20SQL.ipynb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launch sites with success/failure indications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Assigned launch outcomes (failure=0, 1=success)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what sites have high success rate for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distances between launch site to coastline, city, railroad, and highway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always near railroads, highways, and coastlines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away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https://github.com/shauncruz312/IBM-Data-Science-Capstone/blob/eb357d03a03f8baf950af4ca9168a611a3ad3e08/Interactive%20Visual%20Analytics%20with%20Folium.ipynb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URL (since Folium doesn’t work in GIT)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https://dataplatform.cloud.ibm.com/analytics/notebooks/v2/467fb4d0-9937-4d9f-8cbe-7294c408d3b9/view?access_token=fb58eddd8633997dc703a5bc1eb2c692eda0ba12a0e847a7e9e8cbf565129509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launch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Outcome vs Payload Mass for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gives us an understanding of successes and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https://github.com/shauncruz312/IBM-Data-Science-Capstone/blob/eb357d03a03f8baf950af4ca9168a611a3ad3e08/spacex_dash_app.py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https://github.com/shauncruz312/IBM-Data-Science-Capstone/blob/eb357d03a03f8baf950af4ca9168a611a3ad3e08/SpaceXLaunchREcordsDashboard.PNG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437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https://github.com/shauncruz312/IBM-Data-Science-Capstone/blob/eb357d03a03f8baf950af4ca9168a611a3ad3e08/Machine%20Learning%20Prediction.ipynb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B8A4980-E990-417F-8C25-6B178703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584029"/>
              </p:ext>
            </p:extLst>
          </p:nvPr>
        </p:nvGraphicFramePr>
        <p:xfrm>
          <a:off x="1826517" y="990938"/>
          <a:ext cx="95954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701788"/>
            <a:ext cx="11042775" cy="1167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The higher the flight numbers at CCAFS SLC 40, the more successful. KSC LC 39A and VAFB SLC 4E generally had good success rate, but smaller sample size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A0B8-D133-4F01-B3F6-38992B64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23" y="1727931"/>
            <a:ext cx="116109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00773"/>
            <a:ext cx="9719904" cy="9805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No rockets launched for </a:t>
            </a:r>
            <a:r>
              <a:rPr lang="en-US" sz="1600" b="0" i="0" dirty="0" err="1">
                <a:effectLst/>
                <a:latin typeface="-apple-system"/>
              </a:rPr>
              <a:t>heavypayload</a:t>
            </a:r>
            <a:r>
              <a:rPr lang="en-US" sz="1600" b="0" i="0" dirty="0">
                <a:effectLst/>
                <a:latin typeface="-apple-system"/>
              </a:rPr>
              <a:t>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F7FD3-CF26-49D9-A2E8-ABAB602D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673297"/>
            <a:ext cx="11715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ES-L1, GEO, HEO, and SSO have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CA711-E50F-431A-A06F-DDB92C4A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20" y="1737617"/>
            <a:ext cx="4257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79532"/>
            <a:ext cx="10515600" cy="14018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1B9AB-2841-4A38-A70D-3AA0C66E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402904"/>
            <a:ext cx="11715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28854"/>
            <a:ext cx="11076092" cy="10401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With heavy payloads the successful landing or positive landing rate are more for </a:t>
            </a:r>
            <a:r>
              <a:rPr lang="en-US" sz="1600" b="0" i="0" dirty="0" err="1">
                <a:effectLst/>
                <a:latin typeface="-apple-system"/>
              </a:rPr>
              <a:t>Polar,LEO</a:t>
            </a:r>
            <a:r>
              <a:rPr lang="en-US" sz="1600" b="0" i="0" dirty="0">
                <a:effectLst/>
                <a:latin typeface="-apple-system"/>
              </a:rPr>
              <a:t> and ISS.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7DFFE-DD80-4339-B914-5ED3B2F4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972370"/>
            <a:ext cx="115919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942815"/>
            <a:ext cx="10315805" cy="9385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the </a:t>
            </a:r>
            <a:r>
              <a:rPr lang="en-US" sz="1600" b="0" i="0" dirty="0" err="1">
                <a:effectLst/>
                <a:latin typeface="-apple-system"/>
              </a:rPr>
              <a:t>sucess</a:t>
            </a:r>
            <a:r>
              <a:rPr lang="en-US" sz="1600" b="0" i="0" dirty="0">
                <a:effectLst/>
                <a:latin typeface="-apple-system"/>
              </a:rPr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F36F0-2132-483B-9359-9A55EAFE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93" y="1662430"/>
            <a:ext cx="4857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7465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HTB11006.SPACEXTBL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only shows unique names from the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B45A5-1517-4228-BE3B-A562CE7B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09" y="1825625"/>
            <a:ext cx="2155719" cy="27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HTB11006.SPACEXTBL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Adding “LIKE ‘CCA%’ chooses launch site names starting with CCA. In order to choose 5 records, remove “DISTINCT” and add LIMIT=5 after WHERE.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36CA6-2A46-4202-B107-5A75D95F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73" y="3704687"/>
            <a:ext cx="1868230" cy="15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55855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customer = NASA (CRS) and sum the payload to get the total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32A38-7DDE-47F0-8492-137C734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61" y="1932537"/>
            <a:ext cx="103060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27469"/>
            <a:ext cx="9745589" cy="21494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where Booster is ‘F9 v1.2’ and then average the payload mass of the 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87ABA-95F7-400C-8743-52F8D02A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49" y="1472896"/>
            <a:ext cx="95726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Look for when “Success (ground pad)” was the LANDING_OUTCOME, and find the earliest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FFD4-A9C7-4060-9BDE-941DDF3B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40" y="3552825"/>
            <a:ext cx="94488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DE4E0-46B9-4587-9901-7ACE98B8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6" y="3032125"/>
            <a:ext cx="11715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92494"/>
            <a:ext cx="10499069" cy="443307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methods performed using Python scripts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 and Web Scraping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via Data Wrangling, SQL, and Data Visualization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interactively via Folium and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Dashboard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using scikit-learn (Support Vector Machines, Classification Trees, and Logistic Regression)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best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VLEO had best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Lighter payloads have higher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predict the same, but the decision tree classifier worked best on the validation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mission outcome and then count the amounts to get total numbers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0484B-D050-45F1-9FCE-18E35EF2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04" y="2994748"/>
            <a:ext cx="98298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6028" y="1418889"/>
            <a:ext cx="4274601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BOOSTER_VERSION, PAYLOAD_MASS__KG_ FROM HTB11006.SPACEXTBL WHERE PAYLOAD_MASS__KG_ = (select max(PAYLOAD_MASS__KG_) from HTB11006.SPACEXTBL)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subquery for maximum payload mass and select the booster version from subquery to see which boosters have carried the max payload.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5CDE5-5EF3-47A9-AB18-57238095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29" y="1647089"/>
            <a:ext cx="6983552" cy="41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586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Choose 2015 as date failure as outcome, and list the outcome and booster version and launch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7553F-D56C-4C9D-A481-E1A2F271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428999"/>
            <a:ext cx="114204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sub query of dates between June 4 2010 and March 20 2017, and then rank the counts of each outcome.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7BC5-33DF-4608-BCD0-502218D8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179115"/>
            <a:ext cx="8566881" cy="31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2204" y="2390704"/>
            <a:ext cx="395610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Are all launch sites in proximity to the Equator line? 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No, none of the sites are in proximity to the Equator line. Florida has the lowest ones and that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isnt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near the equator.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Are all launch sites in very close proximity to the coast? 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Yes, all launch sites are in proximity to the coast, they are 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teh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border of Florida and California.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 on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4C384-BB25-45D4-A8A9-E96C5BE4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39" y="1825625"/>
            <a:ext cx="6770647" cy="38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05679" y="1351915"/>
            <a:ext cx="61183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is successful, Red is failure.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Labled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1EAC5-6A17-4553-A512-3585DB9A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91" y="2898087"/>
            <a:ext cx="6118362" cy="340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73324-03DD-4CF1-9B6F-200FF71C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503" y="1628455"/>
            <a:ext cx="3752567" cy="2091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A7B1D-16A4-4FEA-8FCD-6F11B4530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73" y="1825624"/>
            <a:ext cx="4695824" cy="2652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5D7B2-AC2E-4D6A-83C3-9A44597B1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28" y="3904179"/>
            <a:ext cx="5069145" cy="28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349376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to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Railway: 1.291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Highway: 05824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Coastline: 0.8513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City: 18.2044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railway, highway, coastline, FAR from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Distance to Railway, Highway, Coastline, and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F6537-30B8-409B-A9D1-91381805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68" y="1433452"/>
            <a:ext cx="5708632" cy="324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A32BA-545A-4270-9C24-C2991AE2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12" y="3807056"/>
            <a:ext cx="4097729" cy="24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66359"/>
            <a:ext cx="9745589" cy="15106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8D168-AABC-43AA-B541-08922699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663"/>
            <a:ext cx="12192000" cy="22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0849"/>
            <a:ext cx="10270957" cy="4654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</a:rPr>
              <a:t>SpaceX Falcon 9 rocket launches cost 62 million dollars/launch vs </a:t>
            </a:r>
            <a:r>
              <a:rPr lang="en-US" sz="1400" dirty="0">
                <a:solidFill>
                  <a:srgbClr val="373A3C"/>
                </a:solidFill>
                <a:latin typeface="OpenSans"/>
              </a:rPr>
              <a:t>O</a:t>
            </a: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</a:rPr>
              <a:t>ther providers at 165 million dollars/launch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</a:rPr>
              <a:t>Savings are due to reuse of the first stage. </a:t>
            </a:r>
          </a:p>
          <a:p>
            <a:pPr lvl="1">
              <a:spcBef>
                <a:spcPts val="1400"/>
              </a:spcBef>
            </a:pPr>
            <a:r>
              <a:rPr lang="en-US" sz="1400" dirty="0">
                <a:solidFill>
                  <a:srgbClr val="373A3C"/>
                </a:solidFill>
                <a:latin typeface="OpenSans"/>
              </a:rPr>
              <a:t>If you can predict if SpaceX Falcon </a:t>
            </a: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</a:rPr>
              <a:t>first stage will land, you can determine the total cost of SpaceX Falcon launch </a:t>
            </a: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  <a:sym typeface="Wingdings" panose="05000000000000000000" pitchFamily="2" charset="2"/>
              </a:rPr>
              <a:t> Can other provider bid against SpaceX?</a:t>
            </a:r>
            <a:r>
              <a:rPr lang="en-US" sz="1400" b="0" i="0" dirty="0">
                <a:solidFill>
                  <a:srgbClr val="373A3C"/>
                </a:solidFill>
                <a:effectLst/>
                <a:latin typeface="OpenSans"/>
              </a:rPr>
              <a:t>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000" b="0" i="0" dirty="0">
                <a:solidFill>
                  <a:srgbClr val="373A3C"/>
                </a:solidFill>
                <a:effectLst/>
                <a:latin typeface="OpenSans"/>
              </a:rPr>
              <a:t>Ultimate goal: Will the Falcon 9 first stage land successfully?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rgbClr val="373A3C"/>
                </a:solidFill>
                <a:latin typeface="OpenSans"/>
              </a:rPr>
              <a:t>What factors (launch</a:t>
            </a:r>
            <a:r>
              <a:rPr lang="en-US" sz="2000" b="0" i="0" dirty="0">
                <a:solidFill>
                  <a:srgbClr val="373A3C"/>
                </a:solidFill>
                <a:effectLst/>
                <a:latin typeface="OpenSans"/>
              </a:rPr>
              <a:t> sites, payloads, F9 booster versions, etc.) affect success rate of launch?</a:t>
            </a:r>
          </a:p>
          <a:p>
            <a:pPr lvl="1">
              <a:spcBef>
                <a:spcPts val="1400"/>
              </a:spcBef>
            </a:pPr>
            <a:r>
              <a:rPr lang="en-US" sz="2000" b="0" i="0" dirty="0">
                <a:solidFill>
                  <a:srgbClr val="373A3C"/>
                </a:solidFill>
                <a:effectLst/>
                <a:latin typeface="OpenSans"/>
              </a:rPr>
              <a:t>Where are Launch sites located </a:t>
            </a:r>
            <a:r>
              <a:rPr lang="en-US" sz="2000" dirty="0">
                <a:solidFill>
                  <a:srgbClr val="373A3C"/>
                </a:solidFill>
                <a:latin typeface="OpenSans"/>
              </a:rPr>
              <a:t>(in proximity to)?</a:t>
            </a:r>
            <a:endParaRPr lang="en-US" sz="2000" b="0" i="0" dirty="0">
              <a:solidFill>
                <a:srgbClr val="373A3C"/>
              </a:solidFill>
              <a:effectLst/>
              <a:latin typeface="OpenSans"/>
            </a:endParaRP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rgbClr val="373A3C"/>
                </a:solidFill>
                <a:latin typeface="OpenSans"/>
              </a:rPr>
              <a:t>What prediction model performs best: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Machines, Classification Trees, or Logistic Regression?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541177"/>
            <a:ext cx="10551583" cy="16357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had 23.1% Failures and 76.9% Successes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Launchsite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with Highest Success Ratio (KSC LC 39A)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5ADDD-4769-41A8-9AE7-EA6220C9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296"/>
            <a:ext cx="12192000" cy="27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421" y="4248316"/>
            <a:ext cx="4243778" cy="161523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TOP: 0kg-5000kg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Right: 5000kg-10000kg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better success rate for lower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scatter plots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61803-7C93-422D-A460-14FC1D10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779"/>
            <a:ext cx="6550302" cy="2745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6BB29C-7245-47C4-B525-A36C4616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380" y="4038817"/>
            <a:ext cx="6520199" cy="27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38581"/>
            <a:ext cx="6175320" cy="423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Validation data: 0.8464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Test data: 0.8333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Validation Data: 0.84821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data: 0.8333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Validation Data: 0.901785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data: 0.83333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Validation Data: 0.84821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data: 0.8333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EC8DD34-F0E8-470C-BD7A-E93E96CC5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167755"/>
              </p:ext>
            </p:extLst>
          </p:nvPr>
        </p:nvGraphicFramePr>
        <p:xfrm>
          <a:off x="4210121" y="1633591"/>
          <a:ext cx="8128000" cy="487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34651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all models performed the same on the test data, the Decision Tree had the best on the validation step.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 accurately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3/6 did not land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12/12 landed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3789-D741-4ECF-95C3-0E044185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91" y="1600429"/>
            <a:ext cx="5446694" cy="39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1375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VLEO had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Lighter payloads have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predict the same, but the decision tree classifier worked best on the validation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Wikipedia (web scraping)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and one-hot encoding was used on particular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543" y="1418888"/>
            <a:ext cx="11004173" cy="4900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from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"https://api.spacexdata.com/v4/launches/past"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and parsed JSON results using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Decoded and turned into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Partitioned data into lists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etc.)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all data into a dictionary, and filtered for only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data for any accordingly.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Grabbed data from </a:t>
            </a:r>
            <a:r>
              <a:rPr lang="en-US" sz="1400" b="0" i="0" u="none" strike="noStrike" dirty="0">
                <a:effectLst/>
                <a:latin typeface="-apple-system"/>
                <a:hlinkClick r:id="rId3"/>
              </a:rPr>
              <a:t>https://en.wikipedia.org/wiki/List_of_Falcon\_9\_and_Falcon_Heavy_launches</a:t>
            </a:r>
            <a:endParaRPr lang="en-US" sz="1400" b="0" i="0" u="none" strike="noStrike" dirty="0">
              <a:effectLst/>
              <a:latin typeface="-apple-system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latin typeface="-apple-system"/>
              </a:rPr>
              <a:t>Specifically from 9</a:t>
            </a:r>
            <a:r>
              <a:rPr lang="en-US" sz="1000" baseline="30000" dirty="0">
                <a:latin typeface="-apple-system"/>
              </a:rPr>
              <a:t>th</a:t>
            </a:r>
            <a:r>
              <a:rPr lang="en-US" sz="1000" dirty="0">
                <a:latin typeface="-apple-system"/>
              </a:rPr>
              <a:t> June 2021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hlinkClick r:id="rId4"/>
              </a:rPr>
              <a:t>https://en.wikipedia.org/w/index.php?title=List_of_Falcon_9_and_Falcon_Heavy_launches&amp;oldid=1027686922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Used </a:t>
            </a:r>
            <a:r>
              <a:rPr lang="en-US" sz="1400" dirty="0" err="1">
                <a:solidFill>
                  <a:srgbClr val="212121"/>
                </a:solidFill>
                <a:latin typeface="Arial Unicode MS" panose="020B0604020202020204" pitchFamily="34" charset="-128"/>
              </a:rPr>
              <a:t>BeautifulSoup</a:t>
            </a:r>
            <a:r>
              <a:rPr lang="en-US" sz="1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 to extract and format data into </a:t>
            </a:r>
            <a:r>
              <a:rPr lang="en-US" sz="1400" dirty="0" err="1">
                <a:solidFill>
                  <a:srgbClr val="212121"/>
                </a:solidFill>
                <a:latin typeface="Arial Unicode MS" panose="020B0604020202020204" pitchFamily="34" charset="-128"/>
              </a:rPr>
              <a:t>dataframe</a:t>
            </a:r>
            <a:r>
              <a:rPr lang="en-US" sz="1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, and converted into CSV</a:t>
            </a:r>
            <a:endParaRPr lang="en-US" sz="1400" b="0" i="0" u="none" strike="noStrike" dirty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https://github.com/shauncruz312/IBM-Data-Science-Capstone/blob/eb357d03a03f8baf950af4ca9168a611a3ad3e08/Data%20Collection%20API.ipynb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7798A-880F-4BE1-9834-B5899D8EE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9147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https://github.com/shauncruz312/IBM-Data-Science-Capstone/blob/eb357d03a03f8baf950af4ca9168a611a3ad3e08/Data%20Collection%20with%20Web%20Scraping.ipynb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2E115C-08D0-43F0-A79A-1FB0782B4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724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2149</Words>
  <Application>Microsoft Office PowerPoint</Application>
  <PresentationFormat>Widescreen</PresentationFormat>
  <Paragraphs>268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 Unicode MS</vt:lpstr>
      <vt:lpstr>Abadi</vt:lpstr>
      <vt:lpstr>-apple-system</vt:lpstr>
      <vt:lpstr>Arial</vt:lpstr>
      <vt:lpstr>Calibri</vt:lpstr>
      <vt:lpstr>Calibri Light</vt:lpstr>
      <vt:lpstr>Helvetica Neue</vt:lpstr>
      <vt:lpstr>IBM Plex Mono SemiBold</vt:lpstr>
      <vt:lpstr>IBM Plex Mono Text</vt:lpstr>
      <vt:lpstr>OpenSans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Shaun Cruz</cp:lastModifiedBy>
  <cp:revision>203</cp:revision>
  <dcterms:created xsi:type="dcterms:W3CDTF">2021-04-29T18:58:34Z</dcterms:created>
  <dcterms:modified xsi:type="dcterms:W3CDTF">2022-03-14T08:00:45Z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